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10_52ED0C35.xml" ContentType="application/vnd.ms-powerpoint.comments+xml"/>
  <Override PartName="/ppt/notesSlides/notesSlide5.xml" ContentType="application/vnd.openxmlformats-officedocument.presentationml.notesSlide+xml"/>
  <Override PartName="/ppt/comments/modernComment_10D_A63CF380.xml" ContentType="application/vnd.ms-powerpoint.comment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comments/modernComment_10E_56DCF6C.xml" ContentType="application/vnd.ms-powerpoint.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0"/>
  </p:notesMasterIdLst>
  <p:sldIdLst>
    <p:sldId id="256" r:id="rId5"/>
    <p:sldId id="258" r:id="rId6"/>
    <p:sldId id="262" r:id="rId7"/>
    <p:sldId id="272" r:id="rId8"/>
    <p:sldId id="269" r:id="rId9"/>
    <p:sldId id="261" r:id="rId10"/>
    <p:sldId id="270" r:id="rId11"/>
    <p:sldId id="268" r:id="rId12"/>
    <p:sldId id="263" r:id="rId13"/>
    <p:sldId id="259" r:id="rId14"/>
    <p:sldId id="273" r:id="rId15"/>
    <p:sldId id="264" r:id="rId16"/>
    <p:sldId id="265" r:id="rId17"/>
    <p:sldId id="267"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C5A408-0137-B739-5F82-18859F6FACF2}" name="Michael Coop Rushworth" initials="MR" userId="S::mcr5@stir.ac.uk::91330494-a69c-4037-81d1-ced24adb046f" providerId="AD"/>
  <p188:author id="{32CEC1F7-AC3C-8791-3E29-A6A86C58B4F1}" name="Marina Milosheva" initials="MM" userId="S::mm253@stir.ac.uk::91ebe279-7390-40f5-bd9e-ae4a468f188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A6550-4AD9-4A12-AA9F-7FE5E4520E13}" v="1" dt="2024-07-16T15:35:13.124"/>
    <p1510:client id="{75B74A70-5C82-4CA8-8930-2BAC063F28A5}" v="3" dt="2024-07-16T15:16:40.0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Milosheva" userId="S::mm253@stir.ac.uk::91ebe279-7390-40f5-bd9e-ae4a468f1882" providerId="AD" clId="Web-{8DE4BB23-7FD1-A2C3-9586-2AD8BC990307}"/>
    <pc:docChg chg="mod">
      <pc:chgData name="Marina Milosheva" userId="S::mm253@stir.ac.uk::91ebe279-7390-40f5-bd9e-ae4a468f1882" providerId="AD" clId="Web-{8DE4BB23-7FD1-A2C3-9586-2AD8BC990307}" dt="2024-06-06T09:07:26.913" v="1"/>
      <pc:docMkLst>
        <pc:docMk/>
      </pc:docMkLst>
      <pc:sldChg chg="modCm">
        <pc:chgData name="Marina Milosheva" userId="S::mm253@stir.ac.uk::91ebe279-7390-40f5-bd9e-ae4a468f1882" providerId="AD" clId="Web-{8DE4BB23-7FD1-A2C3-9586-2AD8BC990307}" dt="2024-06-06T09:07:26.913" v="1"/>
        <pc:sldMkLst>
          <pc:docMk/>
          <pc:sldMk cId="1391266869" sldId="272"/>
        </pc:sldMkLst>
        <pc:extLst>
          <p:ext xmlns:p="http://schemas.openxmlformats.org/presentationml/2006/main" uri="{D6D511B9-2390-475A-947B-AFAB55BFBCF1}">
            <pc226:cmChg xmlns:pc226="http://schemas.microsoft.com/office/powerpoint/2022/06/main/command" chg="">
              <pc226:chgData name="Marina Milosheva" userId="S::mm253@stir.ac.uk::91ebe279-7390-40f5-bd9e-ae4a468f1882" providerId="AD" clId="Web-{8DE4BB23-7FD1-A2C3-9586-2AD8BC990307}" dt="2024-06-06T09:07:26.913" v="1"/>
              <pc2:cmMkLst xmlns:pc2="http://schemas.microsoft.com/office/powerpoint/2019/9/main/command">
                <pc:docMk/>
                <pc:sldMk cId="1391266869" sldId="272"/>
                <pc2:cmMk id="{8218D1CB-3C35-4A7D-9188-6E9E9A77BB56}"/>
              </pc2:cmMkLst>
              <pc226:cmRplyChg chg="add">
                <pc226:chgData name="Marina Milosheva" userId="S::mm253@stir.ac.uk::91ebe279-7390-40f5-bd9e-ae4a468f1882" providerId="AD" clId="Web-{8DE4BB23-7FD1-A2C3-9586-2AD8BC990307}" dt="2024-06-06T09:07:26.913" v="1"/>
                <pc2:cmRplyMkLst xmlns:pc2="http://schemas.microsoft.com/office/powerpoint/2019/9/main/command">
                  <pc:docMk/>
                  <pc:sldMk cId="1391266869" sldId="272"/>
                  <pc2:cmMk id="{8218D1CB-3C35-4A7D-9188-6E9E9A77BB56}"/>
                  <pc2:cmRplyMk id="{1E31198A-7B63-4BA6-8CFC-0CDFE90D133F}"/>
                </pc2:cmRplyMkLst>
              </pc226:cmRplyChg>
            </pc226:cmChg>
          </p:ext>
        </pc:extLst>
      </pc:sldChg>
    </pc:docChg>
  </pc:docChgLst>
  <pc:docChgLst>
    <pc:chgData name="Marina Milosheva" userId="91ebe279-7390-40f5-bd9e-ae4a468f1882" providerId="ADAL" clId="{216A6550-4AD9-4A12-AA9F-7FE5E4520E13}"/>
    <pc:docChg chg="modSld">
      <pc:chgData name="Marina Milosheva" userId="91ebe279-7390-40f5-bd9e-ae4a468f1882" providerId="ADAL" clId="{216A6550-4AD9-4A12-AA9F-7FE5E4520E13}" dt="2024-07-16T15:35:13.122" v="0"/>
      <pc:docMkLst>
        <pc:docMk/>
      </pc:docMkLst>
      <pc:sldChg chg="delSp modTransition modAnim">
        <pc:chgData name="Marina Milosheva" userId="91ebe279-7390-40f5-bd9e-ae4a468f1882" providerId="ADAL" clId="{216A6550-4AD9-4A12-AA9F-7FE5E4520E13}" dt="2024-07-16T15:35:13.122" v="0"/>
        <pc:sldMkLst>
          <pc:docMk/>
          <pc:sldMk cId="1474848423" sldId="256"/>
        </pc:sldMkLst>
        <pc:picChg chg="del">
          <ac:chgData name="Marina Milosheva" userId="91ebe279-7390-40f5-bd9e-ae4a468f1882" providerId="ADAL" clId="{216A6550-4AD9-4A12-AA9F-7FE5E4520E13}" dt="2024-07-16T15:35:13.122" v="0"/>
          <ac:picMkLst>
            <pc:docMk/>
            <pc:sldMk cId="1474848423" sldId="256"/>
            <ac:picMk id="6" creationId="{0CBC39C9-590D-965E-B4DB-A852CFB329E9}"/>
          </ac:picMkLst>
        </pc:picChg>
      </pc:sldChg>
      <pc:sldChg chg="delSp modTransition modAnim">
        <pc:chgData name="Marina Milosheva" userId="91ebe279-7390-40f5-bd9e-ae4a468f1882" providerId="ADAL" clId="{216A6550-4AD9-4A12-AA9F-7FE5E4520E13}" dt="2024-07-16T15:35:13.122" v="0"/>
        <pc:sldMkLst>
          <pc:docMk/>
          <pc:sldMk cId="3020702229" sldId="258"/>
        </pc:sldMkLst>
        <pc:picChg chg="del">
          <ac:chgData name="Marina Milosheva" userId="91ebe279-7390-40f5-bd9e-ae4a468f1882" providerId="ADAL" clId="{216A6550-4AD9-4A12-AA9F-7FE5E4520E13}" dt="2024-07-16T15:35:13.122" v="0"/>
          <ac:picMkLst>
            <pc:docMk/>
            <pc:sldMk cId="3020702229" sldId="258"/>
            <ac:picMk id="19" creationId="{36C86636-FECB-2E37-2CF4-CBD6EACAF110}"/>
          </ac:picMkLst>
        </pc:picChg>
      </pc:sldChg>
      <pc:sldChg chg="delSp modTransition modAnim">
        <pc:chgData name="Marina Milosheva" userId="91ebe279-7390-40f5-bd9e-ae4a468f1882" providerId="ADAL" clId="{216A6550-4AD9-4A12-AA9F-7FE5E4520E13}" dt="2024-07-16T15:35:13.122" v="0"/>
        <pc:sldMkLst>
          <pc:docMk/>
          <pc:sldMk cId="3979741392" sldId="259"/>
        </pc:sldMkLst>
        <pc:picChg chg="del">
          <ac:chgData name="Marina Milosheva" userId="91ebe279-7390-40f5-bd9e-ae4a468f1882" providerId="ADAL" clId="{216A6550-4AD9-4A12-AA9F-7FE5E4520E13}" dt="2024-07-16T15:35:13.122" v="0"/>
          <ac:picMkLst>
            <pc:docMk/>
            <pc:sldMk cId="3979741392" sldId="259"/>
            <ac:picMk id="5" creationId="{ACE7566C-C7BA-A5F0-2A26-2204810D5725}"/>
          </ac:picMkLst>
        </pc:picChg>
      </pc:sldChg>
      <pc:sldChg chg="delSp modTransition modAnim">
        <pc:chgData name="Marina Milosheva" userId="91ebe279-7390-40f5-bd9e-ae4a468f1882" providerId="ADAL" clId="{216A6550-4AD9-4A12-AA9F-7FE5E4520E13}" dt="2024-07-16T15:35:13.122" v="0"/>
        <pc:sldMkLst>
          <pc:docMk/>
          <pc:sldMk cId="2471477048" sldId="261"/>
        </pc:sldMkLst>
        <pc:picChg chg="del">
          <ac:chgData name="Marina Milosheva" userId="91ebe279-7390-40f5-bd9e-ae4a468f1882" providerId="ADAL" clId="{216A6550-4AD9-4A12-AA9F-7FE5E4520E13}" dt="2024-07-16T15:35:13.122" v="0"/>
          <ac:picMkLst>
            <pc:docMk/>
            <pc:sldMk cId="2471477048" sldId="261"/>
            <ac:picMk id="5" creationId="{104EF8A2-5DA3-D338-AADD-129162A795E5}"/>
          </ac:picMkLst>
        </pc:picChg>
      </pc:sldChg>
      <pc:sldChg chg="delSp modTransition modAnim">
        <pc:chgData name="Marina Milosheva" userId="91ebe279-7390-40f5-bd9e-ae4a468f1882" providerId="ADAL" clId="{216A6550-4AD9-4A12-AA9F-7FE5E4520E13}" dt="2024-07-16T15:35:13.122" v="0"/>
        <pc:sldMkLst>
          <pc:docMk/>
          <pc:sldMk cId="650879063" sldId="262"/>
        </pc:sldMkLst>
        <pc:picChg chg="del">
          <ac:chgData name="Marina Milosheva" userId="91ebe279-7390-40f5-bd9e-ae4a468f1882" providerId="ADAL" clId="{216A6550-4AD9-4A12-AA9F-7FE5E4520E13}" dt="2024-07-16T15:35:13.122" v="0"/>
          <ac:picMkLst>
            <pc:docMk/>
            <pc:sldMk cId="650879063" sldId="262"/>
            <ac:picMk id="24" creationId="{5DA6A769-F802-576F-DA77-3BAB72F2419D}"/>
          </ac:picMkLst>
        </pc:picChg>
      </pc:sldChg>
      <pc:sldChg chg="delSp modTransition modAnim">
        <pc:chgData name="Marina Milosheva" userId="91ebe279-7390-40f5-bd9e-ae4a468f1882" providerId="ADAL" clId="{216A6550-4AD9-4A12-AA9F-7FE5E4520E13}" dt="2024-07-16T15:35:13.122" v="0"/>
        <pc:sldMkLst>
          <pc:docMk/>
          <pc:sldMk cId="3204486755" sldId="263"/>
        </pc:sldMkLst>
        <pc:picChg chg="del">
          <ac:chgData name="Marina Milosheva" userId="91ebe279-7390-40f5-bd9e-ae4a468f1882" providerId="ADAL" clId="{216A6550-4AD9-4A12-AA9F-7FE5E4520E13}" dt="2024-07-16T15:35:13.122" v="0"/>
          <ac:picMkLst>
            <pc:docMk/>
            <pc:sldMk cId="3204486755" sldId="263"/>
            <ac:picMk id="12" creationId="{D010EAD6-FB17-732C-F690-67D19ADE7800}"/>
          </ac:picMkLst>
        </pc:picChg>
      </pc:sldChg>
      <pc:sldChg chg="delSp modTransition modAnim">
        <pc:chgData name="Marina Milosheva" userId="91ebe279-7390-40f5-bd9e-ae4a468f1882" providerId="ADAL" clId="{216A6550-4AD9-4A12-AA9F-7FE5E4520E13}" dt="2024-07-16T15:35:13.122" v="0"/>
        <pc:sldMkLst>
          <pc:docMk/>
          <pc:sldMk cId="3307581899" sldId="264"/>
        </pc:sldMkLst>
        <pc:picChg chg="del">
          <ac:chgData name="Marina Milosheva" userId="91ebe279-7390-40f5-bd9e-ae4a468f1882" providerId="ADAL" clId="{216A6550-4AD9-4A12-AA9F-7FE5E4520E13}" dt="2024-07-16T15:35:13.122" v="0"/>
          <ac:picMkLst>
            <pc:docMk/>
            <pc:sldMk cId="3307581899" sldId="264"/>
            <ac:picMk id="6" creationId="{C8342B82-DAFD-086D-BCCE-225FBA5E819D}"/>
          </ac:picMkLst>
        </pc:picChg>
      </pc:sldChg>
      <pc:sldChg chg="delSp modTransition modAnim">
        <pc:chgData name="Marina Milosheva" userId="91ebe279-7390-40f5-bd9e-ae4a468f1882" providerId="ADAL" clId="{216A6550-4AD9-4A12-AA9F-7FE5E4520E13}" dt="2024-07-16T15:35:13.122" v="0"/>
        <pc:sldMkLst>
          <pc:docMk/>
          <pc:sldMk cId="1707944533" sldId="265"/>
        </pc:sldMkLst>
        <pc:picChg chg="del">
          <ac:chgData name="Marina Milosheva" userId="91ebe279-7390-40f5-bd9e-ae4a468f1882" providerId="ADAL" clId="{216A6550-4AD9-4A12-AA9F-7FE5E4520E13}" dt="2024-07-16T15:35:13.122" v="0"/>
          <ac:picMkLst>
            <pc:docMk/>
            <pc:sldMk cId="1707944533" sldId="265"/>
            <ac:picMk id="8" creationId="{E701F82C-336A-D6FE-8E36-DB91506001B5}"/>
          </ac:picMkLst>
        </pc:picChg>
      </pc:sldChg>
      <pc:sldChg chg="delSp modTransition modAnim">
        <pc:chgData name="Marina Milosheva" userId="91ebe279-7390-40f5-bd9e-ae4a468f1882" providerId="ADAL" clId="{216A6550-4AD9-4A12-AA9F-7FE5E4520E13}" dt="2024-07-16T15:35:13.122" v="0"/>
        <pc:sldMkLst>
          <pc:docMk/>
          <pc:sldMk cId="2639334337" sldId="267"/>
        </pc:sldMkLst>
        <pc:picChg chg="del">
          <ac:chgData name="Marina Milosheva" userId="91ebe279-7390-40f5-bd9e-ae4a468f1882" providerId="ADAL" clId="{216A6550-4AD9-4A12-AA9F-7FE5E4520E13}" dt="2024-07-16T15:35:13.122" v="0"/>
          <ac:picMkLst>
            <pc:docMk/>
            <pc:sldMk cId="2639334337" sldId="267"/>
            <ac:picMk id="7" creationId="{98EC3D31-8FD2-B258-D3BD-58F17804B59F}"/>
          </ac:picMkLst>
        </pc:picChg>
      </pc:sldChg>
      <pc:sldChg chg="delSp modTransition modAnim">
        <pc:chgData name="Marina Milosheva" userId="91ebe279-7390-40f5-bd9e-ae4a468f1882" providerId="ADAL" clId="{216A6550-4AD9-4A12-AA9F-7FE5E4520E13}" dt="2024-07-16T15:35:13.122" v="0"/>
        <pc:sldMkLst>
          <pc:docMk/>
          <pc:sldMk cId="631868164" sldId="268"/>
        </pc:sldMkLst>
        <pc:picChg chg="del">
          <ac:chgData name="Marina Milosheva" userId="91ebe279-7390-40f5-bd9e-ae4a468f1882" providerId="ADAL" clId="{216A6550-4AD9-4A12-AA9F-7FE5E4520E13}" dt="2024-07-16T15:35:13.122" v="0"/>
          <ac:picMkLst>
            <pc:docMk/>
            <pc:sldMk cId="631868164" sldId="268"/>
            <ac:picMk id="5" creationId="{98135040-A1C1-1EEB-BC75-0239B8E010F2}"/>
          </ac:picMkLst>
        </pc:picChg>
      </pc:sldChg>
      <pc:sldChg chg="delSp modTransition modAnim">
        <pc:chgData name="Marina Milosheva" userId="91ebe279-7390-40f5-bd9e-ae4a468f1882" providerId="ADAL" clId="{216A6550-4AD9-4A12-AA9F-7FE5E4520E13}" dt="2024-07-16T15:35:13.122" v="0"/>
        <pc:sldMkLst>
          <pc:docMk/>
          <pc:sldMk cId="2789012352" sldId="269"/>
        </pc:sldMkLst>
        <pc:picChg chg="del">
          <ac:chgData name="Marina Milosheva" userId="91ebe279-7390-40f5-bd9e-ae4a468f1882" providerId="ADAL" clId="{216A6550-4AD9-4A12-AA9F-7FE5E4520E13}" dt="2024-07-16T15:35:13.122" v="0"/>
          <ac:picMkLst>
            <pc:docMk/>
            <pc:sldMk cId="2789012352" sldId="269"/>
            <ac:picMk id="7" creationId="{60EDCC04-2E59-0CFC-2120-6E9FB8B03A70}"/>
          </ac:picMkLst>
        </pc:picChg>
      </pc:sldChg>
      <pc:sldChg chg="delSp modTransition modAnim">
        <pc:chgData name="Marina Milosheva" userId="91ebe279-7390-40f5-bd9e-ae4a468f1882" providerId="ADAL" clId="{216A6550-4AD9-4A12-AA9F-7FE5E4520E13}" dt="2024-07-16T15:35:13.122" v="0"/>
        <pc:sldMkLst>
          <pc:docMk/>
          <pc:sldMk cId="91082604" sldId="270"/>
        </pc:sldMkLst>
        <pc:picChg chg="del">
          <ac:chgData name="Marina Milosheva" userId="91ebe279-7390-40f5-bd9e-ae4a468f1882" providerId="ADAL" clId="{216A6550-4AD9-4A12-AA9F-7FE5E4520E13}" dt="2024-07-16T15:35:13.122" v="0"/>
          <ac:picMkLst>
            <pc:docMk/>
            <pc:sldMk cId="91082604" sldId="270"/>
            <ac:picMk id="9" creationId="{4D218195-E32D-C95E-0619-BC8165F37541}"/>
          </ac:picMkLst>
        </pc:picChg>
      </pc:sldChg>
      <pc:sldChg chg="delSp modTransition modAnim">
        <pc:chgData name="Marina Milosheva" userId="91ebe279-7390-40f5-bd9e-ae4a468f1882" providerId="ADAL" clId="{216A6550-4AD9-4A12-AA9F-7FE5E4520E13}" dt="2024-07-16T15:35:13.122" v="0"/>
        <pc:sldMkLst>
          <pc:docMk/>
          <pc:sldMk cId="1391266869" sldId="272"/>
        </pc:sldMkLst>
        <pc:picChg chg="del">
          <ac:chgData name="Marina Milosheva" userId="91ebe279-7390-40f5-bd9e-ae4a468f1882" providerId="ADAL" clId="{216A6550-4AD9-4A12-AA9F-7FE5E4520E13}" dt="2024-07-16T15:35:13.122" v="0"/>
          <ac:picMkLst>
            <pc:docMk/>
            <pc:sldMk cId="1391266869" sldId="272"/>
            <ac:picMk id="16" creationId="{9348F10A-C74F-D999-4BFF-211C7F1DA598}"/>
          </ac:picMkLst>
        </pc:picChg>
      </pc:sldChg>
      <pc:sldChg chg="delSp modTransition modAnim">
        <pc:chgData name="Marina Milosheva" userId="91ebe279-7390-40f5-bd9e-ae4a468f1882" providerId="ADAL" clId="{216A6550-4AD9-4A12-AA9F-7FE5E4520E13}" dt="2024-07-16T15:35:13.122" v="0"/>
        <pc:sldMkLst>
          <pc:docMk/>
          <pc:sldMk cId="1942102274" sldId="273"/>
        </pc:sldMkLst>
        <pc:picChg chg="del">
          <ac:chgData name="Marina Milosheva" userId="91ebe279-7390-40f5-bd9e-ae4a468f1882" providerId="ADAL" clId="{216A6550-4AD9-4A12-AA9F-7FE5E4520E13}" dt="2024-07-16T15:35:13.122" v="0"/>
          <ac:picMkLst>
            <pc:docMk/>
            <pc:sldMk cId="1942102274" sldId="273"/>
            <ac:picMk id="6" creationId="{AFAB5C66-32DF-7202-833A-4331F70A0DEA}"/>
          </ac:picMkLst>
        </pc:picChg>
      </pc:sldChg>
      <pc:sldChg chg="modTransition">
        <pc:chgData name="Marina Milosheva" userId="91ebe279-7390-40f5-bd9e-ae4a468f1882" providerId="ADAL" clId="{216A6550-4AD9-4A12-AA9F-7FE5E4520E13}" dt="2024-07-16T15:35:13.122" v="0"/>
        <pc:sldMkLst>
          <pc:docMk/>
          <pc:sldMk cId="1015479348" sldId="274"/>
        </pc:sldMkLst>
      </pc:sldChg>
    </pc:docChg>
  </pc:docChgLst>
  <pc:docChgLst>
    <pc:chgData name="Marina Milosheva" userId="91ebe279-7390-40f5-bd9e-ae4a468f1882" providerId="ADAL" clId="{7E34FA39-9931-473D-B484-917D1EB74A59}"/>
    <pc:docChg chg="undo redo custSel addSld delSld modSld sldOrd">
      <pc:chgData name="Marina Milosheva" userId="91ebe279-7390-40f5-bd9e-ae4a468f1882" providerId="ADAL" clId="{7E34FA39-9931-473D-B484-917D1EB74A59}" dt="2024-06-13T13:50:43.261" v="20109" actId="478"/>
      <pc:docMkLst>
        <pc:docMk/>
      </pc:docMkLst>
      <pc:sldChg chg="addSp delSp modSp new mod setBg modNotesTx">
        <pc:chgData name="Marina Milosheva" userId="91ebe279-7390-40f5-bd9e-ae4a468f1882" providerId="ADAL" clId="{7E34FA39-9931-473D-B484-917D1EB74A59}" dt="2024-06-13T13:11:49.009" v="20054"/>
        <pc:sldMkLst>
          <pc:docMk/>
          <pc:sldMk cId="1474848423" sldId="256"/>
        </pc:sldMkLst>
        <pc:spChg chg="mod">
          <ac:chgData name="Marina Milosheva" userId="91ebe279-7390-40f5-bd9e-ae4a468f1882" providerId="ADAL" clId="{7E34FA39-9931-473D-B484-917D1EB74A59}" dt="2024-06-03T13:23:58.466" v="187" actId="26606"/>
          <ac:spMkLst>
            <pc:docMk/>
            <pc:sldMk cId="1474848423" sldId="256"/>
            <ac:spMk id="2" creationId="{5A205C79-51A1-B765-B92D-FD5FB9570C22}"/>
          </ac:spMkLst>
        </pc:spChg>
        <pc:spChg chg="del mod">
          <ac:chgData name="Marina Milosheva" userId="91ebe279-7390-40f5-bd9e-ae4a468f1882" providerId="ADAL" clId="{7E34FA39-9931-473D-B484-917D1EB74A59}" dt="2024-06-06T16:15:34.805" v="20005" actId="478"/>
          <ac:spMkLst>
            <pc:docMk/>
            <pc:sldMk cId="1474848423" sldId="256"/>
            <ac:spMk id="3" creationId="{72BCD22F-8791-266D-599F-A36DCA67619A}"/>
          </ac:spMkLst>
        </pc:spChg>
        <pc:spChg chg="del mod">
          <ac:chgData name="Marina Milosheva" userId="91ebe279-7390-40f5-bd9e-ae4a468f1882" providerId="ADAL" clId="{7E34FA39-9931-473D-B484-917D1EB74A59}" dt="2024-06-03T13:05:52.233" v="91" actId="478"/>
          <ac:spMkLst>
            <pc:docMk/>
            <pc:sldMk cId="1474848423" sldId="256"/>
            <ac:spMk id="3" creationId="{F360B101-05BE-C571-910F-1D33575F50A8}"/>
          </ac:spMkLst>
        </pc:spChg>
        <pc:spChg chg="add mod">
          <ac:chgData name="Marina Milosheva" userId="91ebe279-7390-40f5-bd9e-ae4a468f1882" providerId="ADAL" clId="{7E34FA39-9931-473D-B484-917D1EB74A59}" dt="2024-06-03T13:24:40.046" v="189" actId="27636"/>
          <ac:spMkLst>
            <pc:docMk/>
            <pc:sldMk cId="1474848423" sldId="256"/>
            <ac:spMk id="13" creationId="{A6F62A37-6EB3-5D07-0CEA-497118D0A70B}"/>
          </ac:spMkLst>
        </pc:spChg>
        <pc:spChg chg="add del">
          <ac:chgData name="Marina Milosheva" userId="91ebe279-7390-40f5-bd9e-ae4a468f1882" providerId="ADAL" clId="{7E34FA39-9931-473D-B484-917D1EB74A59}" dt="2024-06-03T13:07:30.798" v="134" actId="26606"/>
          <ac:spMkLst>
            <pc:docMk/>
            <pc:sldMk cId="1474848423" sldId="256"/>
            <ac:spMk id="16" creationId="{6F828D28-8E09-41CC-8229-3070B5467A96}"/>
          </ac:spMkLst>
        </pc:spChg>
        <pc:spChg chg="add del">
          <ac:chgData name="Marina Milosheva" userId="91ebe279-7390-40f5-bd9e-ae4a468f1882" providerId="ADAL" clId="{7E34FA39-9931-473D-B484-917D1EB74A59}" dt="2024-06-03T13:07:30.798" v="134" actId="26606"/>
          <ac:spMkLst>
            <pc:docMk/>
            <pc:sldMk cId="1474848423" sldId="256"/>
            <ac:spMk id="18" creationId="{D5B012D8-7F27-4758-9AC6-C889B154BD73}"/>
          </ac:spMkLst>
        </pc:spChg>
        <pc:spChg chg="add del">
          <ac:chgData name="Marina Milosheva" userId="91ebe279-7390-40f5-bd9e-ae4a468f1882" providerId="ADAL" clId="{7E34FA39-9931-473D-B484-917D1EB74A59}" dt="2024-06-03T13:07:30.798" v="134" actId="26606"/>
          <ac:spMkLst>
            <pc:docMk/>
            <pc:sldMk cId="1474848423" sldId="256"/>
            <ac:spMk id="20" creationId="{4063B759-00FC-46D1-9898-8E8625268FAF}"/>
          </ac:spMkLst>
        </pc:spChg>
        <pc:spChg chg="add del">
          <ac:chgData name="Marina Milosheva" userId="91ebe279-7390-40f5-bd9e-ae4a468f1882" providerId="ADAL" clId="{7E34FA39-9931-473D-B484-917D1EB74A59}" dt="2024-06-03T13:23:58.466" v="187" actId="26606"/>
          <ac:spMkLst>
            <pc:docMk/>
            <pc:sldMk cId="1474848423" sldId="256"/>
            <ac:spMk id="25" creationId="{0E91F5CA-B392-444C-88E3-BF5BAAEBDEB0}"/>
          </ac:spMkLst>
        </pc:spChg>
        <pc:spChg chg="add del">
          <ac:chgData name="Marina Milosheva" userId="91ebe279-7390-40f5-bd9e-ae4a468f1882" providerId="ADAL" clId="{7E34FA39-9931-473D-B484-917D1EB74A59}" dt="2024-06-03T13:23:58.466" v="187" actId="26606"/>
          <ac:spMkLst>
            <pc:docMk/>
            <pc:sldMk cId="1474848423" sldId="256"/>
            <ac:spMk id="27" creationId="{0459807F-B6FA-44D3-9A53-C55B6B56884A}"/>
          </ac:spMkLst>
        </pc:spChg>
        <pc:grpChg chg="add del">
          <ac:chgData name="Marina Milosheva" userId="91ebe279-7390-40f5-bd9e-ae4a468f1882" providerId="ADAL" clId="{7E34FA39-9931-473D-B484-917D1EB74A59}" dt="2024-06-03T13:23:58.466" v="187" actId="26606"/>
          <ac:grpSpMkLst>
            <pc:docMk/>
            <pc:sldMk cId="1474848423" sldId="256"/>
            <ac:grpSpMk id="32" creationId="{A2A4F5A4-1409-1D21-0242-3FD06D0E874E}"/>
          </ac:grpSpMkLst>
        </pc:grpChg>
        <pc:picChg chg="add del mod">
          <ac:chgData name="Marina Milosheva" userId="91ebe279-7390-40f5-bd9e-ae4a468f1882" providerId="ADAL" clId="{7E34FA39-9931-473D-B484-917D1EB74A59}" dt="2024-06-13T13:08:28.020" v="20041" actId="34818"/>
          <ac:picMkLst>
            <pc:docMk/>
            <pc:sldMk cId="1474848423" sldId="256"/>
            <ac:picMk id="3" creationId="{3A0A1962-A37D-90C6-E5AF-91C28C5C1D16}"/>
          </ac:picMkLst>
        </pc:picChg>
        <pc:picChg chg="add del mod">
          <ac:chgData name="Marina Milosheva" userId="91ebe279-7390-40f5-bd9e-ae4a468f1882" providerId="ADAL" clId="{7E34FA39-9931-473D-B484-917D1EB74A59}" dt="2024-06-13T13:08:43.324" v="20049" actId="34818"/>
          <ac:picMkLst>
            <pc:docMk/>
            <pc:sldMk cId="1474848423" sldId="256"/>
            <ac:picMk id="4" creationId="{8E43C67D-1567-12A8-86EB-B5B4C7294DDB}"/>
          </ac:picMkLst>
        </pc:picChg>
        <pc:picChg chg="add del mod ord modCrop">
          <ac:chgData name="Marina Milosheva" userId="91ebe279-7390-40f5-bd9e-ae4a468f1882" providerId="ADAL" clId="{7E34FA39-9931-473D-B484-917D1EB74A59}" dt="2024-06-03T13:02:53.443" v="27" actId="478"/>
          <ac:picMkLst>
            <pc:docMk/>
            <pc:sldMk cId="1474848423" sldId="256"/>
            <ac:picMk id="5" creationId="{638AEC60-1D0A-8036-BD94-73CB79769897}"/>
          </ac:picMkLst>
        </pc:picChg>
        <pc:picChg chg="add del mod">
          <ac:chgData name="Marina Milosheva" userId="91ebe279-7390-40f5-bd9e-ae4a468f1882" providerId="ADAL" clId="{7E34FA39-9931-473D-B484-917D1EB74A59}" dt="2024-06-13T13:11:49.009" v="20054"/>
          <ac:picMkLst>
            <pc:docMk/>
            <pc:sldMk cId="1474848423" sldId="256"/>
            <ac:picMk id="5" creationId="{8FC2E5EC-9E49-4687-CEF5-FDF218E04225}"/>
          </ac:picMkLst>
        </pc:picChg>
        <pc:picChg chg="add mod">
          <ac:chgData name="Marina Milosheva" userId="91ebe279-7390-40f5-bd9e-ae4a468f1882" providerId="ADAL" clId="{7E34FA39-9931-473D-B484-917D1EB74A59}" dt="2024-06-13T13:11:49.009" v="20054"/>
          <ac:picMkLst>
            <pc:docMk/>
            <pc:sldMk cId="1474848423" sldId="256"/>
            <ac:picMk id="6" creationId="{0CBC39C9-590D-965E-B4DB-A852CFB329E9}"/>
          </ac:picMkLst>
        </pc:picChg>
        <pc:picChg chg="add del mod ord modCrop">
          <ac:chgData name="Marina Milosheva" userId="91ebe279-7390-40f5-bd9e-ae4a468f1882" providerId="ADAL" clId="{7E34FA39-9931-473D-B484-917D1EB74A59}" dt="2024-06-03T13:04:15.298" v="45" actId="21"/>
          <ac:picMkLst>
            <pc:docMk/>
            <pc:sldMk cId="1474848423" sldId="256"/>
            <ac:picMk id="7" creationId="{55421222-0E16-822F-EF2B-E49E370DF6A5}"/>
          </ac:picMkLst>
        </pc:picChg>
        <pc:picChg chg="add del mod">
          <ac:chgData name="Marina Milosheva" userId="91ebe279-7390-40f5-bd9e-ae4a468f1882" providerId="ADAL" clId="{7E34FA39-9931-473D-B484-917D1EB74A59}" dt="2024-06-03T13:03:53.305" v="40" actId="478"/>
          <ac:picMkLst>
            <pc:docMk/>
            <pc:sldMk cId="1474848423" sldId="256"/>
            <ac:picMk id="9" creationId="{2F80C783-E5CB-0E49-659B-2B27685D1D77}"/>
          </ac:picMkLst>
        </pc:picChg>
        <pc:picChg chg="add del mod ord">
          <ac:chgData name="Marina Milosheva" userId="91ebe279-7390-40f5-bd9e-ae4a468f1882" providerId="ADAL" clId="{7E34FA39-9931-473D-B484-917D1EB74A59}" dt="2024-06-03T13:23:58.466" v="187" actId="26606"/>
          <ac:picMkLst>
            <pc:docMk/>
            <pc:sldMk cId="1474848423" sldId="256"/>
            <ac:picMk id="11" creationId="{EE1380B7-2C9D-5047-AC35-5F1D2EE2BF9B}"/>
          </ac:picMkLst>
        </pc:picChg>
        <pc:picChg chg="add mod modCrop">
          <ac:chgData name="Marina Milosheva" userId="91ebe279-7390-40f5-bd9e-ae4a468f1882" providerId="ADAL" clId="{7E34FA39-9931-473D-B484-917D1EB74A59}" dt="2024-06-03T13:23:58.466" v="187" actId="26606"/>
          <ac:picMkLst>
            <pc:docMk/>
            <pc:sldMk cId="1474848423" sldId="256"/>
            <ac:picMk id="14" creationId="{9140DDB0-B09F-DC62-0502-A3A512CEF178}"/>
          </ac:picMkLst>
        </pc:picChg>
        <pc:picChg chg="add del mod">
          <ac:chgData name="Marina Milosheva" userId="91ebe279-7390-40f5-bd9e-ae4a468f1882" providerId="ADAL" clId="{7E34FA39-9931-473D-B484-917D1EB74A59}" dt="2024-06-03T13:11:41.013" v="173" actId="478"/>
          <ac:picMkLst>
            <pc:docMk/>
            <pc:sldMk cId="1474848423" sldId="256"/>
            <ac:picMk id="17" creationId="{9C932507-7D9B-87ED-5814-F8C6AF8528ED}"/>
          </ac:picMkLst>
        </pc:picChg>
      </pc:sldChg>
      <pc:sldChg chg="addSp delSp modSp new del mod">
        <pc:chgData name="Marina Milosheva" userId="91ebe279-7390-40f5-bd9e-ae4a468f1882" providerId="ADAL" clId="{7E34FA39-9931-473D-B484-917D1EB74A59}" dt="2024-06-03T13:13:02.144" v="182" actId="47"/>
        <pc:sldMkLst>
          <pc:docMk/>
          <pc:sldMk cId="1802366347" sldId="257"/>
        </pc:sldMkLst>
        <pc:spChg chg="mod">
          <ac:chgData name="Marina Milosheva" userId="91ebe279-7390-40f5-bd9e-ae4a468f1882" providerId="ADAL" clId="{7E34FA39-9931-473D-B484-917D1EB74A59}" dt="2024-06-03T13:04:39.743" v="52" actId="27636"/>
          <ac:spMkLst>
            <pc:docMk/>
            <pc:sldMk cId="1802366347" sldId="257"/>
            <ac:spMk id="2" creationId="{8A4F1684-9AC2-9ADD-2F3D-CE850F36CBCA}"/>
          </ac:spMkLst>
        </pc:spChg>
        <pc:spChg chg="del">
          <ac:chgData name="Marina Milosheva" userId="91ebe279-7390-40f5-bd9e-ae4a468f1882" providerId="ADAL" clId="{7E34FA39-9931-473D-B484-917D1EB74A59}" dt="2024-06-03T13:09:34.779" v="145"/>
          <ac:spMkLst>
            <pc:docMk/>
            <pc:sldMk cId="1802366347" sldId="257"/>
            <ac:spMk id="3" creationId="{75F35042-C9D9-042C-BB54-0F31E0982C2D}"/>
          </ac:spMkLst>
        </pc:spChg>
        <pc:spChg chg="add mod">
          <ac:chgData name="Marina Milosheva" userId="91ebe279-7390-40f5-bd9e-ae4a468f1882" providerId="ADAL" clId="{7E34FA39-9931-473D-B484-917D1EB74A59}" dt="2024-06-03T13:12:51.935" v="180" actId="21"/>
          <ac:spMkLst>
            <pc:docMk/>
            <pc:sldMk cId="1802366347" sldId="257"/>
            <ac:spMk id="8" creationId="{EEB1482D-E9F3-1BE5-EDE5-7F33D325CBB3}"/>
          </ac:spMkLst>
        </pc:spChg>
        <pc:picChg chg="add del mod ord modCrop">
          <ac:chgData name="Marina Milosheva" userId="91ebe279-7390-40f5-bd9e-ae4a468f1882" providerId="ADAL" clId="{7E34FA39-9931-473D-B484-917D1EB74A59}" dt="2024-06-03T13:12:51.935" v="180" actId="21"/>
          <ac:picMkLst>
            <pc:docMk/>
            <pc:sldMk cId="1802366347" sldId="257"/>
            <ac:picMk id="5" creationId="{17F1A53A-49C3-85FB-2126-C3E55DA8D51C}"/>
          </ac:picMkLst>
        </pc:picChg>
        <pc:picChg chg="add del mod">
          <ac:chgData name="Marina Milosheva" userId="91ebe279-7390-40f5-bd9e-ae4a468f1882" providerId="ADAL" clId="{7E34FA39-9931-473D-B484-917D1EB74A59}" dt="2024-06-03T13:11:05.014" v="162" actId="21"/>
          <ac:picMkLst>
            <pc:docMk/>
            <pc:sldMk cId="1802366347" sldId="257"/>
            <ac:picMk id="7" creationId="{55421222-0E16-822F-EF2B-E49E370DF6A5}"/>
          </ac:picMkLst>
        </pc:picChg>
      </pc:sldChg>
      <pc:sldChg chg="new del">
        <pc:chgData name="Marina Milosheva" userId="91ebe279-7390-40f5-bd9e-ae4a468f1882" providerId="ADAL" clId="{7E34FA39-9931-473D-B484-917D1EB74A59}" dt="2024-06-03T13:08:41.184" v="144" actId="47"/>
        <pc:sldMkLst>
          <pc:docMk/>
          <pc:sldMk cId="1902357029" sldId="258"/>
        </pc:sldMkLst>
      </pc:sldChg>
      <pc:sldChg chg="addSp delSp modSp new mod modTransition addAnim delAnim modAnim modNotesTx">
        <pc:chgData name="Marina Milosheva" userId="91ebe279-7390-40f5-bd9e-ae4a468f1882" providerId="ADAL" clId="{7E34FA39-9931-473D-B484-917D1EB74A59}" dt="2024-06-13T13:32:17.726" v="20078"/>
        <pc:sldMkLst>
          <pc:docMk/>
          <pc:sldMk cId="3020702229" sldId="258"/>
        </pc:sldMkLst>
        <pc:spChg chg="mod">
          <ac:chgData name="Marina Milosheva" userId="91ebe279-7390-40f5-bd9e-ae4a468f1882" providerId="ADAL" clId="{7E34FA39-9931-473D-B484-917D1EB74A59}" dt="2024-06-03T13:33:56.586" v="221" actId="20577"/>
          <ac:spMkLst>
            <pc:docMk/>
            <pc:sldMk cId="3020702229" sldId="258"/>
            <ac:spMk id="2" creationId="{546BF110-6106-092D-FFA5-072E9143C013}"/>
          </ac:spMkLst>
        </pc:spChg>
        <pc:spChg chg="mod">
          <ac:chgData name="Marina Milosheva" userId="91ebe279-7390-40f5-bd9e-ae4a468f1882" providerId="ADAL" clId="{7E34FA39-9931-473D-B484-917D1EB74A59}" dt="2024-06-13T13:23:27.873" v="20061" actId="1076"/>
          <ac:spMkLst>
            <pc:docMk/>
            <pc:sldMk cId="3020702229" sldId="258"/>
            <ac:spMk id="3" creationId="{84BDE30D-D5F9-86A3-0214-4F1D658E29E7}"/>
          </ac:spMkLst>
        </pc:spChg>
        <pc:spChg chg="del">
          <ac:chgData name="Marina Milosheva" userId="91ebe279-7390-40f5-bd9e-ae4a468f1882" providerId="ADAL" clId="{7E34FA39-9931-473D-B484-917D1EB74A59}" dt="2024-06-03T13:38:48.771" v="266"/>
          <ac:spMkLst>
            <pc:docMk/>
            <pc:sldMk cId="3020702229" sldId="258"/>
            <ac:spMk id="3" creationId="{9B9C0026-435A-9C43-A40E-6E3F0BDCA02F}"/>
          </ac:spMkLst>
        </pc:spChg>
        <pc:spChg chg="add del mod">
          <ac:chgData name="Marina Milosheva" userId="91ebe279-7390-40f5-bd9e-ae4a468f1882" providerId="ADAL" clId="{7E34FA39-9931-473D-B484-917D1EB74A59}" dt="2024-06-03T13:28:03.629" v="204" actId="478"/>
          <ac:spMkLst>
            <pc:docMk/>
            <pc:sldMk cId="3020702229" sldId="258"/>
            <ac:spMk id="5" creationId="{84230A41-D228-E2B9-C8AD-8B1DE5E66FCA}"/>
          </ac:spMkLst>
        </pc:spChg>
        <pc:spChg chg="add del mod">
          <ac:chgData name="Marina Milosheva" userId="91ebe279-7390-40f5-bd9e-ae4a468f1882" providerId="ADAL" clId="{7E34FA39-9931-473D-B484-917D1EB74A59}" dt="2024-06-03T13:51:03.572" v="828" actId="478"/>
          <ac:spMkLst>
            <pc:docMk/>
            <pc:sldMk cId="3020702229" sldId="258"/>
            <ac:spMk id="7" creationId="{6EAB978B-7B2F-2055-ADA1-34683B65840F}"/>
          </ac:spMkLst>
        </pc:spChg>
        <pc:spChg chg="add mod">
          <ac:chgData name="Marina Milosheva" userId="91ebe279-7390-40f5-bd9e-ae4a468f1882" providerId="ADAL" clId="{7E34FA39-9931-473D-B484-917D1EB74A59}" dt="2024-06-03T14:07:22.581" v="1145" actId="12"/>
          <ac:spMkLst>
            <pc:docMk/>
            <pc:sldMk cId="3020702229" sldId="258"/>
            <ac:spMk id="9" creationId="{0D457AE5-81A0-932C-D972-FE68BFF2BF7F}"/>
          </ac:spMkLst>
        </pc:spChg>
        <pc:picChg chg="add mod">
          <ac:chgData name="Marina Milosheva" userId="91ebe279-7390-40f5-bd9e-ae4a468f1882" providerId="ADAL" clId="{7E34FA39-9931-473D-B484-917D1EB74A59}" dt="2024-06-03T13:27:24.964" v="203" actId="14100"/>
          <ac:picMkLst>
            <pc:docMk/>
            <pc:sldMk cId="3020702229" sldId="258"/>
            <ac:picMk id="4" creationId="{4702422E-BD15-20F0-5BF3-43F89286F7C8}"/>
          </ac:picMkLst>
        </pc:picChg>
        <pc:picChg chg="add mod">
          <ac:chgData name="Marina Milosheva" userId="91ebe279-7390-40f5-bd9e-ae4a468f1882" providerId="ADAL" clId="{7E34FA39-9931-473D-B484-917D1EB74A59}" dt="2024-06-06T14:29:58.286" v="6666" actId="207"/>
          <ac:picMkLst>
            <pc:docMk/>
            <pc:sldMk cId="3020702229" sldId="258"/>
            <ac:picMk id="5" creationId="{55C00EB6-8B00-058A-4063-96941A22ED86}"/>
          </ac:picMkLst>
        </pc:picChg>
        <pc:picChg chg="add del mod">
          <ac:chgData name="Marina Milosheva" userId="91ebe279-7390-40f5-bd9e-ae4a468f1882" providerId="ADAL" clId="{7E34FA39-9931-473D-B484-917D1EB74A59}" dt="2024-06-13T13:08:28.020" v="20041" actId="34818"/>
          <ac:picMkLst>
            <pc:docMk/>
            <pc:sldMk cId="3020702229" sldId="258"/>
            <ac:picMk id="6" creationId="{4D7618BF-555F-8553-5953-A5E77246D4F4}"/>
          </ac:picMkLst>
        </pc:picChg>
        <pc:picChg chg="add del mod">
          <ac:chgData name="Marina Milosheva" userId="91ebe279-7390-40f5-bd9e-ae4a468f1882" providerId="ADAL" clId="{7E34FA39-9931-473D-B484-917D1EB74A59}" dt="2024-06-03T13:50:45.612" v="823" actId="21"/>
          <ac:picMkLst>
            <pc:docMk/>
            <pc:sldMk cId="3020702229" sldId="258"/>
            <ac:picMk id="6" creationId="{DFB61F94-CBA1-CBE4-B0E8-44C7CAE48EFD}"/>
          </ac:picMkLst>
        </pc:picChg>
        <pc:picChg chg="add del mod">
          <ac:chgData name="Marina Milosheva" userId="91ebe279-7390-40f5-bd9e-ae4a468f1882" providerId="ADAL" clId="{7E34FA39-9931-473D-B484-917D1EB74A59}" dt="2024-06-13T13:07:42.494" v="20020" actId="34819"/>
          <ac:picMkLst>
            <pc:docMk/>
            <pc:sldMk cId="3020702229" sldId="258"/>
            <ac:picMk id="7" creationId="{EDB766DB-89DF-C0B2-E2F7-30BB94F485F6}"/>
          </ac:picMkLst>
        </pc:picChg>
        <pc:picChg chg="add del mod">
          <ac:chgData name="Marina Milosheva" userId="91ebe279-7390-40f5-bd9e-ae4a468f1882" providerId="ADAL" clId="{7E34FA39-9931-473D-B484-917D1EB74A59}" dt="2024-06-13T13:08:26.518" v="20036" actId="34819"/>
          <ac:picMkLst>
            <pc:docMk/>
            <pc:sldMk cId="3020702229" sldId="258"/>
            <ac:picMk id="8" creationId="{EB36DA72-7E52-AB11-FBE6-6B1DF7F3999A}"/>
          </ac:picMkLst>
        </pc:picChg>
        <pc:picChg chg="add del mod">
          <ac:chgData name="Marina Milosheva" userId="91ebe279-7390-40f5-bd9e-ae4a468f1882" providerId="ADAL" clId="{7E34FA39-9931-473D-B484-917D1EB74A59}" dt="2024-06-13T13:30:29.282" v="20074"/>
          <ac:picMkLst>
            <pc:docMk/>
            <pc:sldMk cId="3020702229" sldId="258"/>
            <ac:picMk id="8" creationId="{F3DC0DFC-BC9F-86C1-0D84-360C1765694A}"/>
          </ac:picMkLst>
        </pc:picChg>
        <pc:picChg chg="add del mod">
          <ac:chgData name="Marina Milosheva" userId="91ebe279-7390-40f5-bd9e-ae4a468f1882" providerId="ADAL" clId="{7E34FA39-9931-473D-B484-917D1EB74A59}" dt="2024-06-13T13:08:43.324" v="20049" actId="34818"/>
          <ac:picMkLst>
            <pc:docMk/>
            <pc:sldMk cId="3020702229" sldId="258"/>
            <ac:picMk id="10" creationId="{18327943-CDAE-7913-CCCD-06EE401031EB}"/>
          </ac:picMkLst>
        </pc:picChg>
        <pc:picChg chg="add del mod">
          <ac:chgData name="Marina Milosheva" userId="91ebe279-7390-40f5-bd9e-ae4a468f1882" providerId="ADAL" clId="{7E34FA39-9931-473D-B484-917D1EB74A59}" dt="2024-06-13T13:13:09.961" v="20055"/>
          <ac:picMkLst>
            <pc:docMk/>
            <pc:sldMk cId="3020702229" sldId="258"/>
            <ac:picMk id="11" creationId="{A0FE83AB-0C38-9800-AB9C-19DEF0D15172}"/>
          </ac:picMkLst>
        </pc:picChg>
        <pc:picChg chg="add del mod">
          <ac:chgData name="Marina Milosheva" userId="91ebe279-7390-40f5-bd9e-ae4a468f1882" providerId="ADAL" clId="{7E34FA39-9931-473D-B484-917D1EB74A59}" dt="2024-06-13T13:25:32.385" v="20065" actId="478"/>
          <ac:picMkLst>
            <pc:docMk/>
            <pc:sldMk cId="3020702229" sldId="258"/>
            <ac:picMk id="12" creationId="{9F2412F6-F95A-B0A2-26DA-388F825AAC0B}"/>
          </ac:picMkLst>
        </pc:picChg>
        <pc:picChg chg="add del mod">
          <ac:chgData name="Marina Milosheva" userId="91ebe279-7390-40f5-bd9e-ae4a468f1882" providerId="ADAL" clId="{7E34FA39-9931-473D-B484-917D1EB74A59}" dt="2024-06-06T14:29:09.359" v="6662" actId="478"/>
          <ac:picMkLst>
            <pc:docMk/>
            <pc:sldMk cId="3020702229" sldId="258"/>
            <ac:picMk id="13" creationId="{037C60BC-7249-0A63-B29E-205A5A210774}"/>
          </ac:picMkLst>
        </pc:picChg>
        <pc:picChg chg="add del mod ord">
          <ac:chgData name="Marina Milosheva" userId="91ebe279-7390-40f5-bd9e-ae4a468f1882" providerId="ADAL" clId="{7E34FA39-9931-473D-B484-917D1EB74A59}" dt="2024-06-13T13:31:20.596" v="20075"/>
          <ac:picMkLst>
            <pc:docMk/>
            <pc:sldMk cId="3020702229" sldId="258"/>
            <ac:picMk id="13" creationId="{B78D147E-DD6D-307A-869A-ED8533A11437}"/>
          </ac:picMkLst>
        </pc:picChg>
        <pc:picChg chg="add mod">
          <ac:chgData name="Marina Milosheva" userId="91ebe279-7390-40f5-bd9e-ae4a468f1882" providerId="ADAL" clId="{7E34FA39-9931-473D-B484-917D1EB74A59}" dt="2024-06-03T13:55:44.754" v="1071" actId="1076"/>
          <ac:picMkLst>
            <pc:docMk/>
            <pc:sldMk cId="3020702229" sldId="258"/>
            <ac:picMk id="14" creationId="{40C2D887-D749-4131-0B50-3A231BCF2203}"/>
          </ac:picMkLst>
        </pc:picChg>
        <pc:picChg chg="add del mod">
          <ac:chgData name="Marina Milosheva" userId="91ebe279-7390-40f5-bd9e-ae4a468f1882" providerId="ADAL" clId="{7E34FA39-9931-473D-B484-917D1EB74A59}" dt="2024-06-13T13:31:27.392" v="20077"/>
          <ac:picMkLst>
            <pc:docMk/>
            <pc:sldMk cId="3020702229" sldId="258"/>
            <ac:picMk id="15" creationId="{89478F3D-2BE5-7DBB-CB93-FFA7E252834D}"/>
          </ac:picMkLst>
        </pc:picChg>
        <pc:picChg chg="add del mod">
          <ac:chgData name="Marina Milosheva" userId="91ebe279-7390-40f5-bd9e-ae4a468f1882" providerId="ADAL" clId="{7E34FA39-9931-473D-B484-917D1EB74A59}" dt="2024-06-13T13:27:10.041" v="20070"/>
          <ac:picMkLst>
            <pc:docMk/>
            <pc:sldMk cId="3020702229" sldId="258"/>
            <ac:picMk id="17" creationId="{C3F3CE20-D403-ACB4-B41B-7B8E4E26C9CE}"/>
          </ac:picMkLst>
        </pc:picChg>
        <pc:picChg chg="add del mod">
          <ac:chgData name="Marina Milosheva" userId="91ebe279-7390-40f5-bd9e-ae4a468f1882" providerId="ADAL" clId="{7E34FA39-9931-473D-B484-917D1EB74A59}" dt="2024-06-13T13:27:41.870" v="20071"/>
          <ac:picMkLst>
            <pc:docMk/>
            <pc:sldMk cId="3020702229" sldId="258"/>
            <ac:picMk id="18" creationId="{00B65865-91AF-F45E-D853-79F74ECA5871}"/>
          </ac:picMkLst>
        </pc:picChg>
        <pc:picChg chg="add del mod ord">
          <ac:chgData name="Marina Milosheva" userId="91ebe279-7390-40f5-bd9e-ae4a468f1882" providerId="ADAL" clId="{7E34FA39-9931-473D-B484-917D1EB74A59}" dt="2024-06-13T13:32:17.726" v="20078"/>
          <ac:picMkLst>
            <pc:docMk/>
            <pc:sldMk cId="3020702229" sldId="258"/>
            <ac:picMk id="18" creationId="{C5A73612-0137-A528-C3A2-6A428759F04B}"/>
          </ac:picMkLst>
        </pc:picChg>
        <pc:picChg chg="add mod">
          <ac:chgData name="Marina Milosheva" userId="91ebe279-7390-40f5-bd9e-ae4a468f1882" providerId="ADAL" clId="{7E34FA39-9931-473D-B484-917D1EB74A59}" dt="2024-06-13T13:32:17.726" v="20078"/>
          <ac:picMkLst>
            <pc:docMk/>
            <pc:sldMk cId="3020702229" sldId="258"/>
            <ac:picMk id="19" creationId="{36C86636-FECB-2E37-2CF4-CBD6EACAF110}"/>
          </ac:picMkLst>
        </pc:picChg>
      </pc:sldChg>
      <pc:sldChg chg="addSp delSp modSp new del mod">
        <pc:chgData name="Marina Milosheva" userId="91ebe279-7390-40f5-bd9e-ae4a468f1882" providerId="ADAL" clId="{7E34FA39-9931-473D-B484-917D1EB74A59}" dt="2024-06-03T13:25:06.472" v="194" actId="47"/>
        <pc:sldMkLst>
          <pc:docMk/>
          <pc:sldMk cId="2520726008" sldId="259"/>
        </pc:sldMkLst>
        <pc:spChg chg="del">
          <ac:chgData name="Marina Milosheva" userId="91ebe279-7390-40f5-bd9e-ae4a468f1882" providerId="ADAL" clId="{7E34FA39-9931-473D-B484-917D1EB74A59}" dt="2024-06-03T13:13:06.705" v="183"/>
          <ac:spMkLst>
            <pc:docMk/>
            <pc:sldMk cId="2520726008" sldId="259"/>
            <ac:spMk id="3" creationId="{551B058B-A3E3-CDBA-87F5-15FE1E849FC3}"/>
          </ac:spMkLst>
        </pc:spChg>
        <pc:spChg chg="add mod">
          <ac:chgData name="Marina Milosheva" userId="91ebe279-7390-40f5-bd9e-ae4a468f1882" providerId="ADAL" clId="{7E34FA39-9931-473D-B484-917D1EB74A59}" dt="2024-06-03T13:24:57.658" v="192" actId="21"/>
          <ac:spMkLst>
            <pc:docMk/>
            <pc:sldMk cId="2520726008" sldId="259"/>
            <ac:spMk id="6" creationId="{7D6651BB-452F-C09F-E285-122EB174796D}"/>
          </ac:spMkLst>
        </pc:spChg>
        <pc:picChg chg="add del mod">
          <ac:chgData name="Marina Milosheva" userId="91ebe279-7390-40f5-bd9e-ae4a468f1882" providerId="ADAL" clId="{7E34FA39-9931-473D-B484-917D1EB74A59}" dt="2024-06-03T13:24:57.658" v="192" actId="21"/>
          <ac:picMkLst>
            <pc:docMk/>
            <pc:sldMk cId="2520726008" sldId="259"/>
            <ac:picMk id="4" creationId="{FC017CE6-3E5C-361E-D1B0-6F5629B9F5DD}"/>
          </ac:picMkLst>
        </pc:picChg>
      </pc:sldChg>
      <pc:sldChg chg="addSp delSp modSp add mod modNotesTx">
        <pc:chgData name="Marina Milosheva" userId="91ebe279-7390-40f5-bd9e-ae4a468f1882" providerId="ADAL" clId="{7E34FA39-9931-473D-B484-917D1EB74A59}" dt="2024-06-13T13:46:32.486" v="20104"/>
        <pc:sldMkLst>
          <pc:docMk/>
          <pc:sldMk cId="3979741392" sldId="259"/>
        </pc:sldMkLst>
        <pc:spChg chg="mod">
          <ac:chgData name="Marina Milosheva" userId="91ebe279-7390-40f5-bd9e-ae4a468f1882" providerId="ADAL" clId="{7E34FA39-9931-473D-B484-917D1EB74A59}" dt="2024-06-03T13:34:40.529" v="235" actId="20577"/>
          <ac:spMkLst>
            <pc:docMk/>
            <pc:sldMk cId="3979741392" sldId="259"/>
            <ac:spMk id="2" creationId="{546BF110-6106-092D-FFA5-072E9143C013}"/>
          </ac:spMkLst>
        </pc:spChg>
        <pc:spChg chg="del">
          <ac:chgData name="Marina Milosheva" userId="91ebe279-7390-40f5-bd9e-ae4a468f1882" providerId="ADAL" clId="{7E34FA39-9931-473D-B484-917D1EB74A59}" dt="2024-06-03T13:50:49.213" v="824"/>
          <ac:spMkLst>
            <pc:docMk/>
            <pc:sldMk cId="3979741392" sldId="259"/>
            <ac:spMk id="3" creationId="{9B9C0026-435A-9C43-A40E-6E3F0BDCA02F}"/>
          </ac:spMkLst>
        </pc:spChg>
        <pc:spChg chg="add del mod">
          <ac:chgData name="Marina Milosheva" userId="91ebe279-7390-40f5-bd9e-ae4a468f1882" providerId="ADAL" clId="{7E34FA39-9931-473D-B484-917D1EB74A59}" dt="2024-06-06T14:33:34.627" v="6681" actId="931"/>
          <ac:spMkLst>
            <pc:docMk/>
            <pc:sldMk cId="3979741392" sldId="259"/>
            <ac:spMk id="6" creationId="{E118024E-5BAA-D22D-1486-AC3C9D70CB4B}"/>
          </ac:spMkLst>
        </pc:spChg>
        <pc:spChg chg="add del mod">
          <ac:chgData name="Marina Milosheva" userId="91ebe279-7390-40f5-bd9e-ae4a468f1882" providerId="ADAL" clId="{7E34FA39-9931-473D-B484-917D1EB74A59}" dt="2024-06-03T14:07:19.059" v="1144"/>
          <ac:spMkLst>
            <pc:docMk/>
            <pc:sldMk cId="3979741392" sldId="259"/>
            <ac:spMk id="6" creationId="{EED80B73-1E0F-3CD0-21CD-00B9C2915577}"/>
          </ac:spMkLst>
        </pc:spChg>
        <pc:spChg chg="add mod">
          <ac:chgData name="Marina Milosheva" userId="91ebe279-7390-40f5-bd9e-ae4a468f1882" providerId="ADAL" clId="{7E34FA39-9931-473D-B484-917D1EB74A59}" dt="2024-06-06T14:35:33.258" v="6690" actId="1076"/>
          <ac:spMkLst>
            <pc:docMk/>
            <pc:sldMk cId="3979741392" sldId="259"/>
            <ac:spMk id="7" creationId="{C26B3FD0-06CE-A4DF-11CF-ED433F678459}"/>
          </ac:spMkLst>
        </pc:spChg>
        <pc:picChg chg="add del mod">
          <ac:chgData name="Marina Milosheva" userId="91ebe279-7390-40f5-bd9e-ae4a468f1882" providerId="ADAL" clId="{7E34FA39-9931-473D-B484-917D1EB74A59}" dt="2024-06-13T13:08:28.020" v="20041" actId="34818"/>
          <ac:picMkLst>
            <pc:docMk/>
            <pc:sldMk cId="3979741392" sldId="259"/>
            <ac:picMk id="5" creationId="{0471CFDD-0FFC-79F6-B80A-7D7F9B0BC8F9}"/>
          </ac:picMkLst>
        </pc:picChg>
        <pc:picChg chg="add mod">
          <ac:chgData name="Marina Milosheva" userId="91ebe279-7390-40f5-bd9e-ae4a468f1882" providerId="ADAL" clId="{7E34FA39-9931-473D-B484-917D1EB74A59}" dt="2024-06-13T13:46:32.486" v="20104"/>
          <ac:picMkLst>
            <pc:docMk/>
            <pc:sldMk cId="3979741392" sldId="259"/>
            <ac:picMk id="5" creationId="{ACE7566C-C7BA-A5F0-2A26-2204810D5725}"/>
          </ac:picMkLst>
        </pc:picChg>
        <pc:picChg chg="add del mod">
          <ac:chgData name="Marina Milosheva" userId="91ebe279-7390-40f5-bd9e-ae4a468f1882" providerId="ADAL" clId="{7E34FA39-9931-473D-B484-917D1EB74A59}" dt="2024-06-06T14:33:02.994" v="6680" actId="478"/>
          <ac:picMkLst>
            <pc:docMk/>
            <pc:sldMk cId="3979741392" sldId="259"/>
            <ac:picMk id="5" creationId="{E47F1BD2-3614-EED8-01A1-32A4E52B9C7B}"/>
          </ac:picMkLst>
        </pc:picChg>
        <pc:picChg chg="add del mod">
          <ac:chgData name="Marina Milosheva" userId="91ebe279-7390-40f5-bd9e-ae4a468f1882" providerId="ADAL" clId="{7E34FA39-9931-473D-B484-917D1EB74A59}" dt="2024-06-13T13:07:42.494" v="20020" actId="34819"/>
          <ac:picMkLst>
            <pc:docMk/>
            <pc:sldMk cId="3979741392" sldId="259"/>
            <ac:picMk id="6" creationId="{49C0CAC0-7DE7-B334-9BDD-F01B42B12987}"/>
          </ac:picMkLst>
        </pc:picChg>
        <pc:picChg chg="add del mod">
          <ac:chgData name="Marina Milosheva" userId="91ebe279-7390-40f5-bd9e-ae4a468f1882" providerId="ADAL" clId="{7E34FA39-9931-473D-B484-917D1EB74A59}" dt="2024-06-13T13:08:26.518" v="20036" actId="34819"/>
          <ac:picMkLst>
            <pc:docMk/>
            <pc:sldMk cId="3979741392" sldId="259"/>
            <ac:picMk id="8" creationId="{A6B08673-894F-20C1-EC7E-65699BB5B920}"/>
          </ac:picMkLst>
        </pc:picChg>
        <pc:picChg chg="add mod">
          <ac:chgData name="Marina Milosheva" userId="91ebe279-7390-40f5-bd9e-ae4a468f1882" providerId="ADAL" clId="{7E34FA39-9931-473D-B484-917D1EB74A59}" dt="2024-06-06T14:34:54.462" v="6687" actId="1076"/>
          <ac:picMkLst>
            <pc:docMk/>
            <pc:sldMk cId="3979741392" sldId="259"/>
            <ac:picMk id="9" creationId="{E3A72A1A-9EA1-D032-751D-763D27D2EBB7}"/>
          </ac:picMkLst>
        </pc:picChg>
        <pc:picChg chg="add del mod">
          <ac:chgData name="Marina Milosheva" userId="91ebe279-7390-40f5-bd9e-ae4a468f1882" providerId="ADAL" clId="{7E34FA39-9931-473D-B484-917D1EB74A59}" dt="2024-06-13T13:08:43.324" v="20049" actId="34818"/>
          <ac:picMkLst>
            <pc:docMk/>
            <pc:sldMk cId="3979741392" sldId="259"/>
            <ac:picMk id="10" creationId="{93F42357-DD23-3F65-D663-B52E7C7BB303}"/>
          </ac:picMkLst>
        </pc:picChg>
        <pc:picChg chg="add del mod">
          <ac:chgData name="Marina Milosheva" userId="91ebe279-7390-40f5-bd9e-ae4a468f1882" providerId="ADAL" clId="{7E34FA39-9931-473D-B484-917D1EB74A59}" dt="2024-06-13T13:46:32.486" v="20104"/>
          <ac:picMkLst>
            <pc:docMk/>
            <pc:sldMk cId="3979741392" sldId="259"/>
            <ac:picMk id="11" creationId="{689FF898-1BD8-9B2F-DB1F-7F0D834C86A6}"/>
          </ac:picMkLst>
        </pc:picChg>
        <pc:picChg chg="add del mod">
          <ac:chgData name="Marina Milosheva" userId="91ebe279-7390-40f5-bd9e-ae4a468f1882" providerId="ADAL" clId="{7E34FA39-9931-473D-B484-917D1EB74A59}" dt="2024-06-06T14:34:52.212" v="6686" actId="478"/>
          <ac:picMkLst>
            <pc:docMk/>
            <pc:sldMk cId="3979741392" sldId="259"/>
            <ac:picMk id="11" creationId="{B76EB650-F9A3-BEA4-3C4C-4B03073BCF54}"/>
          </ac:picMkLst>
        </pc:picChg>
        <pc:picChg chg="add mod">
          <ac:chgData name="Marina Milosheva" userId="91ebe279-7390-40f5-bd9e-ae4a468f1882" providerId="ADAL" clId="{7E34FA39-9931-473D-B484-917D1EB74A59}" dt="2024-06-06T14:35:56.513" v="6694" actId="207"/>
          <ac:picMkLst>
            <pc:docMk/>
            <pc:sldMk cId="3979741392" sldId="259"/>
            <ac:picMk id="13" creationId="{D360188A-F089-70C2-5722-0AB653A1A039}"/>
          </ac:picMkLst>
        </pc:picChg>
      </pc:sldChg>
      <pc:sldChg chg="modSp add del mod">
        <pc:chgData name="Marina Milosheva" userId="91ebe279-7390-40f5-bd9e-ae4a468f1882" providerId="ADAL" clId="{7E34FA39-9931-473D-B484-917D1EB74A59}" dt="2024-06-03T15:27:27.259" v="2077" actId="47"/>
        <pc:sldMkLst>
          <pc:docMk/>
          <pc:sldMk cId="3116126812" sldId="260"/>
        </pc:sldMkLst>
        <pc:spChg chg="mod">
          <ac:chgData name="Marina Milosheva" userId="91ebe279-7390-40f5-bd9e-ae4a468f1882" providerId="ADAL" clId="{7E34FA39-9931-473D-B484-917D1EB74A59}" dt="2024-06-03T13:35:52.298" v="243" actId="20577"/>
          <ac:spMkLst>
            <pc:docMk/>
            <pc:sldMk cId="3116126812" sldId="260"/>
            <ac:spMk id="2" creationId="{546BF110-6106-092D-FFA5-072E9143C013}"/>
          </ac:spMkLst>
        </pc:spChg>
      </pc:sldChg>
      <pc:sldChg chg="addSp delSp modSp add mod ord modNotesTx">
        <pc:chgData name="Marina Milosheva" userId="91ebe279-7390-40f5-bd9e-ae4a468f1882" providerId="ADAL" clId="{7E34FA39-9931-473D-B484-917D1EB74A59}" dt="2024-06-13T13:39:41.161" v="20097"/>
        <pc:sldMkLst>
          <pc:docMk/>
          <pc:sldMk cId="2471477048" sldId="261"/>
        </pc:sldMkLst>
        <pc:spChg chg="mod">
          <ac:chgData name="Marina Milosheva" userId="91ebe279-7390-40f5-bd9e-ae4a468f1882" providerId="ADAL" clId="{7E34FA39-9931-473D-B484-917D1EB74A59}" dt="2024-06-03T13:36:34.387" v="261" actId="20577"/>
          <ac:spMkLst>
            <pc:docMk/>
            <pc:sldMk cId="2471477048" sldId="261"/>
            <ac:spMk id="2" creationId="{546BF110-6106-092D-FFA5-072E9143C013}"/>
          </ac:spMkLst>
        </pc:spChg>
        <pc:spChg chg="del">
          <ac:chgData name="Marina Milosheva" userId="91ebe279-7390-40f5-bd9e-ae4a468f1882" providerId="ADAL" clId="{7E34FA39-9931-473D-B484-917D1EB74A59}" dt="2024-06-03T13:37:44.530" v="262" actId="1032"/>
          <ac:spMkLst>
            <pc:docMk/>
            <pc:sldMk cId="2471477048" sldId="261"/>
            <ac:spMk id="3" creationId="{9B9C0026-435A-9C43-A40E-6E3F0BDCA02F}"/>
          </ac:spMkLst>
        </pc:spChg>
        <pc:spChg chg="add del mod">
          <ac:chgData name="Marina Milosheva" userId="91ebe279-7390-40f5-bd9e-ae4a468f1882" providerId="ADAL" clId="{7E34FA39-9931-473D-B484-917D1EB74A59}" dt="2024-06-03T13:40:04.044" v="272" actId="1032"/>
          <ac:spMkLst>
            <pc:docMk/>
            <pc:sldMk cId="2471477048" sldId="261"/>
            <ac:spMk id="7" creationId="{772A52B0-8E50-E5AF-F658-F7EFAA4459B6}"/>
          </ac:spMkLst>
        </pc:spChg>
        <pc:graphicFrameChg chg="add del mod modGraphic">
          <ac:chgData name="Marina Milosheva" userId="91ebe279-7390-40f5-bd9e-ae4a468f1882" providerId="ADAL" clId="{7E34FA39-9931-473D-B484-917D1EB74A59}" dt="2024-06-03T13:39:30.425" v="271" actId="478"/>
          <ac:graphicFrameMkLst>
            <pc:docMk/>
            <pc:sldMk cId="2471477048" sldId="261"/>
            <ac:graphicFrameMk id="5" creationId="{2F465F85-1657-A88E-294B-5AE27044E725}"/>
          </ac:graphicFrameMkLst>
        </pc:graphicFrameChg>
        <pc:graphicFrameChg chg="add mod modGraphic">
          <ac:chgData name="Marina Milosheva" userId="91ebe279-7390-40f5-bd9e-ae4a468f1882" providerId="ADAL" clId="{7E34FA39-9931-473D-B484-917D1EB74A59}" dt="2024-06-03T14:06:14.373" v="1092" actId="20577"/>
          <ac:graphicFrameMkLst>
            <pc:docMk/>
            <pc:sldMk cId="2471477048" sldId="261"/>
            <ac:graphicFrameMk id="8" creationId="{A34A5957-7C23-02F8-23CD-021A673BF6DC}"/>
          </ac:graphicFrameMkLst>
        </pc:graphicFrameChg>
        <pc:picChg chg="add mod">
          <ac:chgData name="Marina Milosheva" userId="91ebe279-7390-40f5-bd9e-ae4a468f1882" providerId="ADAL" clId="{7E34FA39-9931-473D-B484-917D1EB74A59}" dt="2024-06-13T13:39:41.161" v="20097"/>
          <ac:picMkLst>
            <pc:docMk/>
            <pc:sldMk cId="2471477048" sldId="261"/>
            <ac:picMk id="5" creationId="{104EF8A2-5DA3-D338-AADD-129162A795E5}"/>
          </ac:picMkLst>
        </pc:picChg>
        <pc:picChg chg="add del mod">
          <ac:chgData name="Marina Milosheva" userId="91ebe279-7390-40f5-bd9e-ae4a468f1882" providerId="ADAL" clId="{7E34FA39-9931-473D-B484-917D1EB74A59}" dt="2024-06-13T13:08:28.020" v="20041" actId="34818"/>
          <ac:picMkLst>
            <pc:docMk/>
            <pc:sldMk cId="2471477048" sldId="261"/>
            <ac:picMk id="5" creationId="{4A2805A0-8DC8-BC02-C36F-2A3A50C8E7A9}"/>
          </ac:picMkLst>
        </pc:picChg>
        <pc:picChg chg="add del mod">
          <ac:chgData name="Marina Milosheva" userId="91ebe279-7390-40f5-bd9e-ae4a468f1882" providerId="ADAL" clId="{7E34FA39-9931-473D-B484-917D1EB74A59}" dt="2024-06-13T13:07:42.494" v="20020" actId="34819"/>
          <ac:picMkLst>
            <pc:docMk/>
            <pc:sldMk cId="2471477048" sldId="261"/>
            <ac:picMk id="6" creationId="{0262DE2E-AD56-C8A6-8EB6-7ED87D36EA64}"/>
          </ac:picMkLst>
        </pc:picChg>
        <pc:picChg chg="add del mod">
          <ac:chgData name="Marina Milosheva" userId="91ebe279-7390-40f5-bd9e-ae4a468f1882" providerId="ADAL" clId="{7E34FA39-9931-473D-B484-917D1EB74A59}" dt="2024-06-13T13:08:26.518" v="20036" actId="34819"/>
          <ac:picMkLst>
            <pc:docMk/>
            <pc:sldMk cId="2471477048" sldId="261"/>
            <ac:picMk id="7" creationId="{ECD5598F-223C-0FE5-2F14-9B4282F60672}"/>
          </ac:picMkLst>
        </pc:picChg>
        <pc:picChg chg="add del mod">
          <ac:chgData name="Marina Milosheva" userId="91ebe279-7390-40f5-bd9e-ae4a468f1882" providerId="ADAL" clId="{7E34FA39-9931-473D-B484-917D1EB74A59}" dt="2024-06-13T13:08:43.324" v="20049" actId="34818"/>
          <ac:picMkLst>
            <pc:docMk/>
            <pc:sldMk cId="2471477048" sldId="261"/>
            <ac:picMk id="9" creationId="{1F88FEA3-E1E3-C4DE-F510-23113C4194A6}"/>
          </ac:picMkLst>
        </pc:picChg>
        <pc:picChg chg="add mod modCrop">
          <ac:chgData name="Marina Milosheva" userId="91ebe279-7390-40f5-bd9e-ae4a468f1882" providerId="ADAL" clId="{7E34FA39-9931-473D-B484-917D1EB74A59}" dt="2024-06-03T13:43:11.123" v="315" actId="1076"/>
          <ac:picMkLst>
            <pc:docMk/>
            <pc:sldMk cId="2471477048" sldId="261"/>
            <ac:picMk id="10" creationId="{13CBEF31-424C-C961-B9B3-BC06B8E25C2F}"/>
          </ac:picMkLst>
        </pc:picChg>
        <pc:picChg chg="add del mod">
          <ac:chgData name="Marina Milosheva" userId="91ebe279-7390-40f5-bd9e-ae4a468f1882" providerId="ADAL" clId="{7E34FA39-9931-473D-B484-917D1EB74A59}" dt="2024-06-13T13:39:41.161" v="20097"/>
          <ac:picMkLst>
            <pc:docMk/>
            <pc:sldMk cId="2471477048" sldId="261"/>
            <ac:picMk id="11" creationId="{ACB5D563-3A46-FE3E-7034-50890D80DB8D}"/>
          </ac:picMkLst>
        </pc:picChg>
        <pc:picChg chg="add mod modCrop">
          <ac:chgData name="Marina Milosheva" userId="91ebe279-7390-40f5-bd9e-ae4a468f1882" providerId="ADAL" clId="{7E34FA39-9931-473D-B484-917D1EB74A59}" dt="2024-06-03T13:43:02.047" v="314" actId="1076"/>
          <ac:picMkLst>
            <pc:docMk/>
            <pc:sldMk cId="2471477048" sldId="261"/>
            <ac:picMk id="12" creationId="{6B812D53-D16D-D86D-8B2E-55E2E0DA4609}"/>
          </ac:picMkLst>
        </pc:picChg>
      </pc:sldChg>
      <pc:sldChg chg="addSp delSp modSp add mod modTransition delAnim modAnim modNotesTx">
        <pc:chgData name="Marina Milosheva" userId="91ebe279-7390-40f5-bd9e-ae4a468f1882" providerId="ADAL" clId="{7E34FA39-9931-473D-B484-917D1EB74A59}" dt="2024-06-13T13:35:22.882" v="20087"/>
        <pc:sldMkLst>
          <pc:docMk/>
          <pc:sldMk cId="650879063" sldId="262"/>
        </pc:sldMkLst>
        <pc:spChg chg="mod">
          <ac:chgData name="Marina Milosheva" userId="91ebe279-7390-40f5-bd9e-ae4a468f1882" providerId="ADAL" clId="{7E34FA39-9931-473D-B484-917D1EB74A59}" dt="2024-06-06T15:02:12.615" v="8923" actId="12"/>
          <ac:spMkLst>
            <pc:docMk/>
            <pc:sldMk cId="650879063" sldId="262"/>
            <ac:spMk id="9" creationId="{0D457AE5-81A0-932C-D972-FE68BFF2BF7F}"/>
          </ac:spMkLst>
        </pc:spChg>
        <pc:picChg chg="add mod">
          <ac:chgData name="Marina Milosheva" userId="91ebe279-7390-40f5-bd9e-ae4a468f1882" providerId="ADAL" clId="{7E34FA39-9931-473D-B484-917D1EB74A59}" dt="2024-06-06T14:28:41.624" v="6661" actId="207"/>
          <ac:picMkLst>
            <pc:docMk/>
            <pc:sldMk cId="650879063" sldId="262"/>
            <ac:picMk id="5" creationId="{67F5B10E-9D98-FEF1-4632-B7B8051015B1}"/>
          </ac:picMkLst>
        </pc:picChg>
        <pc:picChg chg="add del mod">
          <ac:chgData name="Marina Milosheva" userId="91ebe279-7390-40f5-bd9e-ae4a468f1882" providerId="ADAL" clId="{7E34FA39-9931-473D-B484-917D1EB74A59}" dt="2024-06-03T14:15:57.461" v="1650" actId="478"/>
          <ac:picMkLst>
            <pc:docMk/>
            <pc:sldMk cId="650879063" sldId="262"/>
            <ac:picMk id="5" creationId="{7F29FFAD-8B7F-A5D1-ADE4-36174753566A}"/>
          </ac:picMkLst>
        </pc:picChg>
        <pc:picChg chg="add del mod">
          <ac:chgData name="Marina Milosheva" userId="91ebe279-7390-40f5-bd9e-ae4a468f1882" providerId="ADAL" clId="{7E34FA39-9931-473D-B484-917D1EB74A59}" dt="2024-06-13T13:08:28.020" v="20041" actId="34818"/>
          <ac:picMkLst>
            <pc:docMk/>
            <pc:sldMk cId="650879063" sldId="262"/>
            <ac:picMk id="6" creationId="{A4442A49-6FCC-7E40-14EF-162558AE11FA}"/>
          </ac:picMkLst>
        </pc:picChg>
        <pc:picChg chg="add del mod modCrop">
          <ac:chgData name="Marina Milosheva" userId="91ebe279-7390-40f5-bd9e-ae4a468f1882" providerId="ADAL" clId="{7E34FA39-9931-473D-B484-917D1EB74A59}" dt="2024-06-06T14:27:09.346" v="6647" actId="478"/>
          <ac:picMkLst>
            <pc:docMk/>
            <pc:sldMk cId="650879063" sldId="262"/>
            <ac:picMk id="7" creationId="{C7DA66E3-A9E1-D021-4757-083203A85ECE}"/>
          </ac:picMkLst>
        </pc:picChg>
        <pc:picChg chg="add del mod">
          <ac:chgData name="Marina Milosheva" userId="91ebe279-7390-40f5-bd9e-ae4a468f1882" providerId="ADAL" clId="{7E34FA39-9931-473D-B484-917D1EB74A59}" dt="2024-06-13T13:07:42.494" v="20020" actId="34819"/>
          <ac:picMkLst>
            <pc:docMk/>
            <pc:sldMk cId="650879063" sldId="262"/>
            <ac:picMk id="7" creationId="{C8BA48A3-A0BA-B32F-8270-262156EC0A76}"/>
          </ac:picMkLst>
        </pc:picChg>
        <pc:picChg chg="add mod">
          <ac:chgData name="Marina Milosheva" userId="91ebe279-7390-40f5-bd9e-ae4a468f1882" providerId="ADAL" clId="{7E34FA39-9931-473D-B484-917D1EB74A59}" dt="2024-06-06T14:28:35.188" v="6660" actId="27349"/>
          <ac:picMkLst>
            <pc:docMk/>
            <pc:sldMk cId="650879063" sldId="262"/>
            <ac:picMk id="8" creationId="{C2E9636F-8C19-39AC-219E-5590B8C92483}"/>
          </ac:picMkLst>
        </pc:picChg>
        <pc:picChg chg="add del mod">
          <ac:chgData name="Marina Milosheva" userId="91ebe279-7390-40f5-bd9e-ae4a468f1882" providerId="ADAL" clId="{7E34FA39-9931-473D-B484-917D1EB74A59}" dt="2024-06-13T13:08:26.518" v="20036" actId="34819"/>
          <ac:picMkLst>
            <pc:docMk/>
            <pc:sldMk cId="650879063" sldId="262"/>
            <ac:picMk id="10" creationId="{8492DD02-6D5B-8647-740A-2388415C89BC}"/>
          </ac:picMkLst>
        </pc:picChg>
        <pc:picChg chg="add del mod">
          <ac:chgData name="Marina Milosheva" userId="91ebe279-7390-40f5-bd9e-ae4a468f1882" providerId="ADAL" clId="{7E34FA39-9931-473D-B484-917D1EB74A59}" dt="2024-06-13T13:08:43.324" v="20049" actId="34818"/>
          <ac:picMkLst>
            <pc:docMk/>
            <pc:sldMk cId="650879063" sldId="262"/>
            <ac:picMk id="11" creationId="{0F2350F3-C55C-C552-280C-FC9530E5BD1F}"/>
          </ac:picMkLst>
        </pc:picChg>
        <pc:picChg chg="add del mod">
          <ac:chgData name="Marina Milosheva" userId="91ebe279-7390-40f5-bd9e-ae4a468f1882" providerId="ADAL" clId="{7E34FA39-9931-473D-B484-917D1EB74A59}" dt="2024-06-13T13:16:25.872" v="20056"/>
          <ac:picMkLst>
            <pc:docMk/>
            <pc:sldMk cId="650879063" sldId="262"/>
            <ac:picMk id="12" creationId="{1D265C7F-396E-6252-B6CE-C2810C8703F7}"/>
          </ac:picMkLst>
        </pc:picChg>
        <pc:picChg chg="del">
          <ac:chgData name="Marina Milosheva" userId="91ebe279-7390-40f5-bd9e-ae4a468f1882" providerId="ADAL" clId="{7E34FA39-9931-473D-B484-917D1EB74A59}" dt="2024-06-03T14:15:26.411" v="1648" actId="478"/>
          <ac:picMkLst>
            <pc:docMk/>
            <pc:sldMk cId="650879063" sldId="262"/>
            <ac:picMk id="13" creationId="{037C60BC-7249-0A63-B29E-205A5A210774}"/>
          </ac:picMkLst>
        </pc:picChg>
        <pc:picChg chg="add del mod">
          <ac:chgData name="Marina Milosheva" userId="91ebe279-7390-40f5-bd9e-ae4a468f1882" providerId="ADAL" clId="{7E34FA39-9931-473D-B484-917D1EB74A59}" dt="2024-06-13T13:25:34.535" v="20066" actId="478"/>
          <ac:picMkLst>
            <pc:docMk/>
            <pc:sldMk cId="650879063" sldId="262"/>
            <ac:picMk id="13" creationId="{50187BE8-9412-A8AC-341B-1E3300423DAF}"/>
          </ac:picMkLst>
        </pc:picChg>
        <pc:picChg chg="add del mod">
          <ac:chgData name="Marina Milosheva" userId="91ebe279-7390-40f5-bd9e-ae4a468f1882" providerId="ADAL" clId="{7E34FA39-9931-473D-B484-917D1EB74A59}" dt="2024-06-13T13:34:04.121" v="20081"/>
          <ac:picMkLst>
            <pc:docMk/>
            <pc:sldMk cId="650879063" sldId="262"/>
            <ac:picMk id="15" creationId="{AE4BB772-F1DC-3099-1CA2-425886B47C70}"/>
          </ac:picMkLst>
        </pc:picChg>
        <pc:picChg chg="add del mod">
          <ac:chgData name="Marina Milosheva" userId="91ebe279-7390-40f5-bd9e-ae4a468f1882" providerId="ADAL" clId="{7E34FA39-9931-473D-B484-917D1EB74A59}" dt="2024-06-13T13:34:05.826" v="20083"/>
          <ac:picMkLst>
            <pc:docMk/>
            <pc:sldMk cId="650879063" sldId="262"/>
            <ac:picMk id="16" creationId="{1410DA7E-DB4B-B475-B730-932E66EA2D9B}"/>
          </ac:picMkLst>
        </pc:picChg>
        <pc:picChg chg="add del mod ord">
          <ac:chgData name="Marina Milosheva" userId="91ebe279-7390-40f5-bd9e-ae4a468f1882" providerId="ADAL" clId="{7E34FA39-9931-473D-B484-917D1EB74A59}" dt="2024-06-13T13:34:11.436" v="20084"/>
          <ac:picMkLst>
            <pc:docMk/>
            <pc:sldMk cId="650879063" sldId="262"/>
            <ac:picMk id="19" creationId="{8F1478B1-CDA4-0BFD-FE32-5CA5B6896DC6}"/>
          </ac:picMkLst>
        </pc:picChg>
        <pc:picChg chg="add del mod">
          <ac:chgData name="Marina Milosheva" userId="91ebe279-7390-40f5-bd9e-ae4a468f1882" providerId="ADAL" clId="{7E34FA39-9931-473D-B484-917D1EB74A59}" dt="2024-06-13T13:34:13.795" v="20086"/>
          <ac:picMkLst>
            <pc:docMk/>
            <pc:sldMk cId="650879063" sldId="262"/>
            <ac:picMk id="20" creationId="{774793A2-87BD-9B48-AC84-41F6464E0AFA}"/>
          </ac:picMkLst>
        </pc:picChg>
        <pc:picChg chg="add del mod ord">
          <ac:chgData name="Marina Milosheva" userId="91ebe279-7390-40f5-bd9e-ae4a468f1882" providerId="ADAL" clId="{7E34FA39-9931-473D-B484-917D1EB74A59}" dt="2024-06-13T13:35:22.882" v="20087"/>
          <ac:picMkLst>
            <pc:docMk/>
            <pc:sldMk cId="650879063" sldId="262"/>
            <ac:picMk id="23" creationId="{491C2705-FE9A-A552-7B8B-65F52D760B45}"/>
          </ac:picMkLst>
        </pc:picChg>
        <pc:picChg chg="add mod">
          <ac:chgData name="Marina Milosheva" userId="91ebe279-7390-40f5-bd9e-ae4a468f1882" providerId="ADAL" clId="{7E34FA39-9931-473D-B484-917D1EB74A59}" dt="2024-06-13T13:35:22.882" v="20087"/>
          <ac:picMkLst>
            <pc:docMk/>
            <pc:sldMk cId="650879063" sldId="262"/>
            <ac:picMk id="24" creationId="{5DA6A769-F802-576F-DA77-3BAB72F2419D}"/>
          </ac:picMkLst>
        </pc:picChg>
      </pc:sldChg>
      <pc:sldChg chg="addSp delSp modSp add mod ord modTransition modAnim modNotesTx">
        <pc:chgData name="Marina Milosheva" userId="91ebe279-7390-40f5-bd9e-ae4a468f1882" providerId="ADAL" clId="{7E34FA39-9931-473D-B484-917D1EB74A59}" dt="2024-06-13T13:45:37.771" v="20103"/>
        <pc:sldMkLst>
          <pc:docMk/>
          <pc:sldMk cId="3204486755" sldId="263"/>
        </pc:sldMkLst>
        <pc:spChg chg="mod">
          <ac:chgData name="Marina Milosheva" userId="91ebe279-7390-40f5-bd9e-ae4a468f1882" providerId="ADAL" clId="{7E34FA39-9931-473D-B484-917D1EB74A59}" dt="2024-06-03T15:54:56.379" v="3774" actId="20577"/>
          <ac:spMkLst>
            <pc:docMk/>
            <pc:sldMk cId="3204486755" sldId="263"/>
            <ac:spMk id="2" creationId="{546BF110-6106-092D-FFA5-072E9143C013}"/>
          </ac:spMkLst>
        </pc:spChg>
        <pc:spChg chg="del mod">
          <ac:chgData name="Marina Milosheva" userId="91ebe279-7390-40f5-bd9e-ae4a468f1882" providerId="ADAL" clId="{7E34FA39-9931-473D-B484-917D1EB74A59}" dt="2024-06-03T16:44:57.303" v="5874" actId="478"/>
          <ac:spMkLst>
            <pc:docMk/>
            <pc:sldMk cId="3204486755" sldId="263"/>
            <ac:spMk id="3" creationId="{9B9C0026-435A-9C43-A40E-6E3F0BDCA02F}"/>
          </ac:spMkLst>
        </pc:spChg>
        <pc:graphicFrameChg chg="add del modGraphic">
          <ac:chgData name="Marina Milosheva" userId="91ebe279-7390-40f5-bd9e-ae4a468f1882" providerId="ADAL" clId="{7E34FA39-9931-473D-B484-917D1EB74A59}" dt="2024-06-03T16:45:51.875" v="5876" actId="1032"/>
          <ac:graphicFrameMkLst>
            <pc:docMk/>
            <pc:sldMk cId="3204486755" sldId="263"/>
            <ac:graphicFrameMk id="5" creationId="{3FF54458-BE87-970F-BB96-287B4B6CA954}"/>
          </ac:graphicFrameMkLst>
        </pc:graphicFrameChg>
        <pc:graphicFrameChg chg="add mod modGraphic">
          <ac:chgData name="Marina Milosheva" userId="91ebe279-7390-40f5-bd9e-ae4a468f1882" providerId="ADAL" clId="{7E34FA39-9931-473D-B484-917D1EB74A59}" dt="2024-06-03T17:12:06.667" v="6612" actId="20577"/>
          <ac:graphicFrameMkLst>
            <pc:docMk/>
            <pc:sldMk cId="3204486755" sldId="263"/>
            <ac:graphicFrameMk id="6" creationId="{759D066D-2E9D-97C5-DB59-3AD7809A1116}"/>
          </ac:graphicFrameMkLst>
        </pc:graphicFrameChg>
        <pc:picChg chg="add del mod">
          <ac:chgData name="Marina Milosheva" userId="91ebe279-7390-40f5-bd9e-ae4a468f1882" providerId="ADAL" clId="{7E34FA39-9931-473D-B484-917D1EB74A59}" dt="2024-06-13T13:44:13.384" v="20102"/>
          <ac:picMkLst>
            <pc:docMk/>
            <pc:sldMk cId="3204486755" sldId="263"/>
            <ac:picMk id="5" creationId="{0919FC59-C98A-6BCE-39E2-7CB8A2460122}"/>
          </ac:picMkLst>
        </pc:picChg>
        <pc:picChg chg="add del mod">
          <ac:chgData name="Marina Milosheva" userId="91ebe279-7390-40f5-bd9e-ae4a468f1882" providerId="ADAL" clId="{7E34FA39-9931-473D-B484-917D1EB74A59}" dt="2024-06-13T13:08:28.020" v="20041" actId="34818"/>
          <ac:picMkLst>
            <pc:docMk/>
            <pc:sldMk cId="3204486755" sldId="263"/>
            <ac:picMk id="5" creationId="{FB535848-2E75-345A-801F-81018F8596D8}"/>
          </ac:picMkLst>
        </pc:picChg>
        <pc:picChg chg="add del mod">
          <ac:chgData name="Marina Milosheva" userId="91ebe279-7390-40f5-bd9e-ae4a468f1882" providerId="ADAL" clId="{7E34FA39-9931-473D-B484-917D1EB74A59}" dt="2024-06-13T13:07:42.494" v="20020" actId="34819"/>
          <ac:picMkLst>
            <pc:docMk/>
            <pc:sldMk cId="3204486755" sldId="263"/>
            <ac:picMk id="7" creationId="{F6662D8E-8973-9D40-7A52-C5A4974EF965}"/>
          </ac:picMkLst>
        </pc:picChg>
        <pc:picChg chg="add del mod">
          <ac:chgData name="Marina Milosheva" userId="91ebe279-7390-40f5-bd9e-ae4a468f1882" providerId="ADAL" clId="{7E34FA39-9931-473D-B484-917D1EB74A59}" dt="2024-06-13T13:08:26.518" v="20036" actId="34819"/>
          <ac:picMkLst>
            <pc:docMk/>
            <pc:sldMk cId="3204486755" sldId="263"/>
            <ac:picMk id="8" creationId="{3E886A5D-7239-C7B8-7EF2-11C84DA1FD04}"/>
          </ac:picMkLst>
        </pc:picChg>
        <pc:picChg chg="add del mod">
          <ac:chgData name="Marina Milosheva" userId="91ebe279-7390-40f5-bd9e-ae4a468f1882" providerId="ADAL" clId="{7E34FA39-9931-473D-B484-917D1EB74A59}" dt="2024-06-13T13:08:43.324" v="20049" actId="34818"/>
          <ac:picMkLst>
            <pc:docMk/>
            <pc:sldMk cId="3204486755" sldId="263"/>
            <ac:picMk id="9" creationId="{FCBF7DFD-5FCB-4FA5-52B1-842A719D70B3}"/>
          </ac:picMkLst>
        </pc:picChg>
        <pc:picChg chg="add del mod">
          <ac:chgData name="Marina Milosheva" userId="91ebe279-7390-40f5-bd9e-ae4a468f1882" providerId="ADAL" clId="{7E34FA39-9931-473D-B484-917D1EB74A59}" dt="2024-06-13T13:43:18.323" v="20100"/>
          <ac:picMkLst>
            <pc:docMk/>
            <pc:sldMk cId="3204486755" sldId="263"/>
            <ac:picMk id="10" creationId="{845C407A-32E8-9E8B-97CC-1C003C138BBA}"/>
          </ac:picMkLst>
        </pc:picChg>
        <pc:picChg chg="add del mod ord">
          <ac:chgData name="Marina Milosheva" userId="91ebe279-7390-40f5-bd9e-ae4a468f1882" providerId="ADAL" clId="{7E34FA39-9931-473D-B484-917D1EB74A59}" dt="2024-06-13T13:45:37.771" v="20103"/>
          <ac:picMkLst>
            <pc:docMk/>
            <pc:sldMk cId="3204486755" sldId="263"/>
            <ac:picMk id="11" creationId="{AF4C5C7B-E819-8A09-928A-E4C3FB95AA56}"/>
          </ac:picMkLst>
        </pc:picChg>
        <pc:picChg chg="add mod">
          <ac:chgData name="Marina Milosheva" userId="91ebe279-7390-40f5-bd9e-ae4a468f1882" providerId="ADAL" clId="{7E34FA39-9931-473D-B484-917D1EB74A59}" dt="2024-06-13T13:45:37.771" v="20103"/>
          <ac:picMkLst>
            <pc:docMk/>
            <pc:sldMk cId="3204486755" sldId="263"/>
            <ac:picMk id="12" creationId="{D010EAD6-FB17-732C-F690-67D19ADE7800}"/>
          </ac:picMkLst>
        </pc:picChg>
      </pc:sldChg>
      <pc:sldChg chg="addSp delSp modSp add mod modNotesTx">
        <pc:chgData name="Marina Milosheva" userId="91ebe279-7390-40f5-bd9e-ae4a468f1882" providerId="ADAL" clId="{7E34FA39-9931-473D-B484-917D1EB74A59}" dt="2024-06-13T13:48:40.184" v="20106"/>
        <pc:sldMkLst>
          <pc:docMk/>
          <pc:sldMk cId="3307581899" sldId="264"/>
        </pc:sldMkLst>
        <pc:spChg chg="mod">
          <ac:chgData name="Marina Milosheva" userId="91ebe279-7390-40f5-bd9e-ae4a468f1882" providerId="ADAL" clId="{7E34FA39-9931-473D-B484-917D1EB74A59}" dt="2024-06-03T14:58:53.618" v="1838" actId="5793"/>
          <ac:spMkLst>
            <pc:docMk/>
            <pc:sldMk cId="3307581899" sldId="264"/>
            <ac:spMk id="2" creationId="{546BF110-6106-092D-FFA5-072E9143C013}"/>
          </ac:spMkLst>
        </pc:spChg>
        <pc:spChg chg="mod">
          <ac:chgData name="Marina Milosheva" userId="91ebe279-7390-40f5-bd9e-ae4a468f1882" providerId="ADAL" clId="{7E34FA39-9931-473D-B484-917D1EB74A59}" dt="2024-06-06T15:54:03.123" v="18714" actId="20577"/>
          <ac:spMkLst>
            <pc:docMk/>
            <pc:sldMk cId="3307581899" sldId="264"/>
            <ac:spMk id="3" creationId="{9B9C0026-435A-9C43-A40E-6E3F0BDCA02F}"/>
          </ac:spMkLst>
        </pc:spChg>
        <pc:spChg chg="add del mod">
          <ac:chgData name="Marina Milosheva" userId="91ebe279-7390-40f5-bd9e-ae4a468f1882" providerId="ADAL" clId="{7E34FA39-9931-473D-B484-917D1EB74A59}" dt="2024-06-03T16:24:04.491" v="4815" actId="478"/>
          <ac:spMkLst>
            <pc:docMk/>
            <pc:sldMk cId="3307581899" sldId="264"/>
            <ac:spMk id="9" creationId="{7922A19D-E4CA-1A4B-2F26-78E6590710BF}"/>
          </ac:spMkLst>
        </pc:spChg>
        <pc:spChg chg="add del mod">
          <ac:chgData name="Marina Milosheva" userId="91ebe279-7390-40f5-bd9e-ae4a468f1882" providerId="ADAL" clId="{7E34FA39-9931-473D-B484-917D1EB74A59}" dt="2024-06-03T16:25:37.805" v="4828" actId="478"/>
          <ac:spMkLst>
            <pc:docMk/>
            <pc:sldMk cId="3307581899" sldId="264"/>
            <ac:spMk id="11" creationId="{02409F60-A689-E1C6-9405-8B440C098445}"/>
          </ac:spMkLst>
        </pc:spChg>
        <pc:picChg chg="add del">
          <ac:chgData name="Marina Milosheva" userId="91ebe279-7390-40f5-bd9e-ae4a468f1882" providerId="ADAL" clId="{7E34FA39-9931-473D-B484-917D1EB74A59}" dt="2024-06-03T16:25:27.010" v="4825" actId="478"/>
          <ac:picMkLst>
            <pc:docMk/>
            <pc:sldMk cId="3307581899" sldId="264"/>
            <ac:picMk id="4" creationId="{4702422E-BD15-20F0-5BF3-43F89286F7C8}"/>
          </ac:picMkLst>
        </pc:picChg>
        <pc:picChg chg="add mod">
          <ac:chgData name="Marina Milosheva" userId="91ebe279-7390-40f5-bd9e-ae4a468f1882" providerId="ADAL" clId="{7E34FA39-9931-473D-B484-917D1EB74A59}" dt="2024-06-03T16:27:21.217" v="4848" actId="1076"/>
          <ac:picMkLst>
            <pc:docMk/>
            <pc:sldMk cId="3307581899" sldId="264"/>
            <ac:picMk id="5" creationId="{2F62FAD5-50F2-FF31-FC58-297DE5AB9331}"/>
          </ac:picMkLst>
        </pc:picChg>
        <pc:picChg chg="add del mod">
          <ac:chgData name="Marina Milosheva" userId="91ebe279-7390-40f5-bd9e-ae4a468f1882" providerId="ADAL" clId="{7E34FA39-9931-473D-B484-917D1EB74A59}" dt="2024-06-13T13:08:28.020" v="20041" actId="34818"/>
          <ac:picMkLst>
            <pc:docMk/>
            <pc:sldMk cId="3307581899" sldId="264"/>
            <ac:picMk id="6" creationId="{53C9E2C5-C168-EACA-C525-C25017328E42}"/>
          </ac:picMkLst>
        </pc:picChg>
        <pc:picChg chg="add mod">
          <ac:chgData name="Marina Milosheva" userId="91ebe279-7390-40f5-bd9e-ae4a468f1882" providerId="ADAL" clId="{7E34FA39-9931-473D-B484-917D1EB74A59}" dt="2024-06-13T13:48:40.184" v="20106"/>
          <ac:picMkLst>
            <pc:docMk/>
            <pc:sldMk cId="3307581899" sldId="264"/>
            <ac:picMk id="6" creationId="{C8342B82-DAFD-086D-BCCE-225FBA5E819D}"/>
          </ac:picMkLst>
        </pc:picChg>
        <pc:picChg chg="add del mod">
          <ac:chgData name="Marina Milosheva" userId="91ebe279-7390-40f5-bd9e-ae4a468f1882" providerId="ADAL" clId="{7E34FA39-9931-473D-B484-917D1EB74A59}" dt="2024-06-03T16:27:26.330" v="4849" actId="1076"/>
          <ac:picMkLst>
            <pc:docMk/>
            <pc:sldMk cId="3307581899" sldId="264"/>
            <ac:picMk id="7" creationId="{675E730A-8269-227D-D768-B0F5F41EB532}"/>
          </ac:picMkLst>
        </pc:picChg>
        <pc:picChg chg="add del mod">
          <ac:chgData name="Marina Milosheva" userId="91ebe279-7390-40f5-bd9e-ae4a468f1882" providerId="ADAL" clId="{7E34FA39-9931-473D-B484-917D1EB74A59}" dt="2024-06-13T13:07:42.494" v="20020" actId="34819"/>
          <ac:picMkLst>
            <pc:docMk/>
            <pc:sldMk cId="3307581899" sldId="264"/>
            <ac:picMk id="8" creationId="{02658AE5-D793-5846-FD7D-F16D274D4235}"/>
          </ac:picMkLst>
        </pc:picChg>
        <pc:picChg chg="add del mod">
          <ac:chgData name="Marina Milosheva" userId="91ebe279-7390-40f5-bd9e-ae4a468f1882" providerId="ADAL" clId="{7E34FA39-9931-473D-B484-917D1EB74A59}" dt="2024-06-13T13:08:26.518" v="20036" actId="34819"/>
          <ac:picMkLst>
            <pc:docMk/>
            <pc:sldMk cId="3307581899" sldId="264"/>
            <ac:picMk id="9" creationId="{5DD6462E-D1A7-9C6D-52A5-553F97C7B413}"/>
          </ac:picMkLst>
        </pc:picChg>
        <pc:picChg chg="add del mod">
          <ac:chgData name="Marina Milosheva" userId="91ebe279-7390-40f5-bd9e-ae4a468f1882" providerId="ADAL" clId="{7E34FA39-9931-473D-B484-917D1EB74A59}" dt="2024-06-13T13:08:43.324" v="20049" actId="34818"/>
          <ac:picMkLst>
            <pc:docMk/>
            <pc:sldMk cId="3307581899" sldId="264"/>
            <ac:picMk id="10" creationId="{00B9DFE8-0F04-E9B0-2900-BCCAA3039577}"/>
          </ac:picMkLst>
        </pc:picChg>
        <pc:picChg chg="add del mod">
          <ac:chgData name="Marina Milosheva" userId="91ebe279-7390-40f5-bd9e-ae4a468f1882" providerId="ADAL" clId="{7E34FA39-9931-473D-B484-917D1EB74A59}" dt="2024-06-13T13:48:40.184" v="20106"/>
          <ac:picMkLst>
            <pc:docMk/>
            <pc:sldMk cId="3307581899" sldId="264"/>
            <ac:picMk id="11" creationId="{319211FB-C626-1262-B241-8B597D7C57FA}"/>
          </ac:picMkLst>
        </pc:picChg>
        <pc:picChg chg="add mod">
          <ac:chgData name="Marina Milosheva" userId="91ebe279-7390-40f5-bd9e-ae4a468f1882" providerId="ADAL" clId="{7E34FA39-9931-473D-B484-917D1EB74A59}" dt="2024-06-03T16:27:29.276" v="4850" actId="1076"/>
          <ac:picMkLst>
            <pc:docMk/>
            <pc:sldMk cId="3307581899" sldId="264"/>
            <ac:picMk id="13" creationId="{87F6019E-7BF7-3E49-9473-0FFC69A29074}"/>
          </ac:picMkLst>
        </pc:picChg>
      </pc:sldChg>
      <pc:sldChg chg="addSp delSp modSp add mod modNotesTx">
        <pc:chgData name="Marina Milosheva" userId="91ebe279-7390-40f5-bd9e-ae4a468f1882" providerId="ADAL" clId="{7E34FA39-9931-473D-B484-917D1EB74A59}" dt="2024-06-13T13:49:32.003" v="20107"/>
        <pc:sldMkLst>
          <pc:docMk/>
          <pc:sldMk cId="1707944533" sldId="265"/>
        </pc:sldMkLst>
        <pc:spChg chg="mod">
          <ac:chgData name="Marina Milosheva" userId="91ebe279-7390-40f5-bd9e-ae4a468f1882" providerId="ADAL" clId="{7E34FA39-9931-473D-B484-917D1EB74A59}" dt="2024-06-06T14:37:40.322" v="6702" actId="21"/>
          <ac:spMkLst>
            <pc:docMk/>
            <pc:sldMk cId="1707944533" sldId="265"/>
            <ac:spMk id="3" creationId="{9B9C0026-435A-9C43-A40E-6E3F0BDCA02F}"/>
          </ac:spMkLst>
        </pc:spChg>
        <pc:spChg chg="add mod">
          <ac:chgData name="Marina Milosheva" userId="91ebe279-7390-40f5-bd9e-ae4a468f1882" providerId="ADAL" clId="{7E34FA39-9931-473D-B484-917D1EB74A59}" dt="2024-06-03T16:56:05.435" v="6022" actId="1076"/>
          <ac:spMkLst>
            <pc:docMk/>
            <pc:sldMk cId="1707944533" sldId="265"/>
            <ac:spMk id="7" creationId="{C5048EBA-D15D-EDFF-D8F6-A0D5C63AA8CE}"/>
          </ac:spMkLst>
        </pc:spChg>
        <pc:picChg chg="add mod modCrop">
          <ac:chgData name="Marina Milosheva" userId="91ebe279-7390-40f5-bd9e-ae4a468f1882" providerId="ADAL" clId="{7E34FA39-9931-473D-B484-917D1EB74A59}" dt="2024-06-06T14:38:04.042" v="6704" actId="1076"/>
          <ac:picMkLst>
            <pc:docMk/>
            <pc:sldMk cId="1707944533" sldId="265"/>
            <ac:picMk id="6" creationId="{B04AC375-B3A2-F762-2E41-2B833BA637E8}"/>
          </ac:picMkLst>
        </pc:picChg>
        <pc:picChg chg="add del mod">
          <ac:chgData name="Marina Milosheva" userId="91ebe279-7390-40f5-bd9e-ae4a468f1882" providerId="ADAL" clId="{7E34FA39-9931-473D-B484-917D1EB74A59}" dt="2024-06-13T13:08:28.020" v="20041" actId="34818"/>
          <ac:picMkLst>
            <pc:docMk/>
            <pc:sldMk cId="1707944533" sldId="265"/>
            <ac:picMk id="8" creationId="{46F70E33-6FE5-2786-800E-26D1F242E646}"/>
          </ac:picMkLst>
        </pc:picChg>
        <pc:picChg chg="add mod">
          <ac:chgData name="Marina Milosheva" userId="91ebe279-7390-40f5-bd9e-ae4a468f1882" providerId="ADAL" clId="{7E34FA39-9931-473D-B484-917D1EB74A59}" dt="2024-06-13T13:49:32.003" v="20107"/>
          <ac:picMkLst>
            <pc:docMk/>
            <pc:sldMk cId="1707944533" sldId="265"/>
            <ac:picMk id="8" creationId="{E701F82C-336A-D6FE-8E36-DB91506001B5}"/>
          </ac:picMkLst>
        </pc:picChg>
        <pc:picChg chg="add del mod">
          <ac:chgData name="Marina Milosheva" userId="91ebe279-7390-40f5-bd9e-ae4a468f1882" providerId="ADAL" clId="{7E34FA39-9931-473D-B484-917D1EB74A59}" dt="2024-06-13T13:07:42.494" v="20020" actId="34819"/>
          <ac:picMkLst>
            <pc:docMk/>
            <pc:sldMk cId="1707944533" sldId="265"/>
            <ac:picMk id="9" creationId="{D3234326-02AF-B0BC-2A6A-DCA0DBBA2E03}"/>
          </ac:picMkLst>
        </pc:picChg>
        <pc:picChg chg="add del mod">
          <ac:chgData name="Marina Milosheva" userId="91ebe279-7390-40f5-bd9e-ae4a468f1882" providerId="ADAL" clId="{7E34FA39-9931-473D-B484-917D1EB74A59}" dt="2024-06-13T13:08:26.518" v="20036" actId="34819"/>
          <ac:picMkLst>
            <pc:docMk/>
            <pc:sldMk cId="1707944533" sldId="265"/>
            <ac:picMk id="10" creationId="{79DECCB8-C2F0-5A4C-FB7C-56A68B5D0FC1}"/>
          </ac:picMkLst>
        </pc:picChg>
        <pc:picChg chg="add del mod">
          <ac:chgData name="Marina Milosheva" userId="91ebe279-7390-40f5-bd9e-ae4a468f1882" providerId="ADAL" clId="{7E34FA39-9931-473D-B484-917D1EB74A59}" dt="2024-06-13T13:08:43.324" v="20049" actId="34818"/>
          <ac:picMkLst>
            <pc:docMk/>
            <pc:sldMk cId="1707944533" sldId="265"/>
            <ac:picMk id="11" creationId="{130F4E83-1F4A-FAC1-63EC-58F69D5E8555}"/>
          </ac:picMkLst>
        </pc:picChg>
        <pc:picChg chg="add del mod">
          <ac:chgData name="Marina Milosheva" userId="91ebe279-7390-40f5-bd9e-ae4a468f1882" providerId="ADAL" clId="{7E34FA39-9931-473D-B484-917D1EB74A59}" dt="2024-06-13T13:49:32.003" v="20107"/>
          <ac:picMkLst>
            <pc:docMk/>
            <pc:sldMk cId="1707944533" sldId="265"/>
            <ac:picMk id="12" creationId="{E3766237-5274-B515-FCF1-EE69DD7E00F7}"/>
          </ac:picMkLst>
        </pc:picChg>
      </pc:sldChg>
      <pc:sldChg chg="modSp add del mod">
        <pc:chgData name="Marina Milosheva" userId="91ebe279-7390-40f5-bd9e-ae4a468f1882" providerId="ADAL" clId="{7E34FA39-9931-473D-B484-917D1EB74A59}" dt="2024-06-03T16:49:33.200" v="5950" actId="47"/>
        <pc:sldMkLst>
          <pc:docMk/>
          <pc:sldMk cId="3482271880" sldId="266"/>
        </pc:sldMkLst>
        <pc:spChg chg="mod">
          <ac:chgData name="Marina Milosheva" userId="91ebe279-7390-40f5-bd9e-ae4a468f1882" providerId="ADAL" clId="{7E34FA39-9931-473D-B484-917D1EB74A59}" dt="2024-06-03T14:59:06.028" v="1854" actId="20577"/>
          <ac:spMkLst>
            <pc:docMk/>
            <pc:sldMk cId="3482271880" sldId="266"/>
            <ac:spMk id="2" creationId="{546BF110-6106-092D-FFA5-072E9143C013}"/>
          </ac:spMkLst>
        </pc:spChg>
      </pc:sldChg>
      <pc:sldChg chg="new del">
        <pc:chgData name="Marina Milosheva" userId="91ebe279-7390-40f5-bd9e-ae4a468f1882" providerId="ADAL" clId="{7E34FA39-9931-473D-B484-917D1EB74A59}" dt="2024-06-03T14:59:20.018" v="1856" actId="680"/>
        <pc:sldMkLst>
          <pc:docMk/>
          <pc:sldMk cId="2239963193" sldId="267"/>
        </pc:sldMkLst>
      </pc:sldChg>
      <pc:sldChg chg="addSp delSp modSp add mod modNotesTx">
        <pc:chgData name="Marina Milosheva" userId="91ebe279-7390-40f5-bd9e-ae4a468f1882" providerId="ADAL" clId="{7E34FA39-9931-473D-B484-917D1EB74A59}" dt="2024-06-13T13:50:27.137" v="20108"/>
        <pc:sldMkLst>
          <pc:docMk/>
          <pc:sldMk cId="2639334337" sldId="267"/>
        </pc:sldMkLst>
        <pc:spChg chg="mod">
          <ac:chgData name="Marina Milosheva" userId="91ebe279-7390-40f5-bd9e-ae4a468f1882" providerId="ADAL" clId="{7E34FA39-9931-473D-B484-917D1EB74A59}" dt="2024-06-03T17:03:31.821" v="6508" actId="20577"/>
          <ac:spMkLst>
            <pc:docMk/>
            <pc:sldMk cId="2639334337" sldId="267"/>
            <ac:spMk id="2" creationId="{546BF110-6106-092D-FFA5-072E9143C013}"/>
          </ac:spMkLst>
        </pc:spChg>
        <pc:spChg chg="mod">
          <ac:chgData name="Marina Milosheva" userId="91ebe279-7390-40f5-bd9e-ae4a468f1882" providerId="ADAL" clId="{7E34FA39-9931-473D-B484-917D1EB74A59}" dt="2024-06-06T16:01:07.052" v="19674" actId="27636"/>
          <ac:spMkLst>
            <pc:docMk/>
            <pc:sldMk cId="2639334337" sldId="267"/>
            <ac:spMk id="3" creationId="{9B9C0026-435A-9C43-A40E-6E3F0BDCA02F}"/>
          </ac:spMkLst>
        </pc:spChg>
        <pc:picChg chg="add mod ord">
          <ac:chgData name="Marina Milosheva" userId="91ebe279-7390-40f5-bd9e-ae4a468f1882" providerId="ADAL" clId="{7E34FA39-9931-473D-B484-917D1EB74A59}" dt="2024-06-06T14:38:38.538" v="6710" actId="1076"/>
          <ac:picMkLst>
            <pc:docMk/>
            <pc:sldMk cId="2639334337" sldId="267"/>
            <ac:picMk id="5" creationId="{F8D1A36A-B1C3-E457-3F46-D8A08EA39DC2}"/>
          </ac:picMkLst>
        </pc:picChg>
        <pc:picChg chg="add del mod">
          <ac:chgData name="Marina Milosheva" userId="91ebe279-7390-40f5-bd9e-ae4a468f1882" providerId="ADAL" clId="{7E34FA39-9931-473D-B484-917D1EB74A59}" dt="2024-06-13T13:08:28.020" v="20041" actId="34818"/>
          <ac:picMkLst>
            <pc:docMk/>
            <pc:sldMk cId="2639334337" sldId="267"/>
            <ac:picMk id="7" creationId="{14CD6CDA-620D-FAE5-E616-C2324A9867F0}"/>
          </ac:picMkLst>
        </pc:picChg>
        <pc:picChg chg="add del mod modCrop">
          <ac:chgData name="Marina Milosheva" userId="91ebe279-7390-40f5-bd9e-ae4a468f1882" providerId="ADAL" clId="{7E34FA39-9931-473D-B484-917D1EB74A59}" dt="2024-06-06T14:38:32.059" v="6705" actId="478"/>
          <ac:picMkLst>
            <pc:docMk/>
            <pc:sldMk cId="2639334337" sldId="267"/>
            <ac:picMk id="7" creationId="{17F359F1-E4CE-98A5-219F-0EAC02F1B7C0}"/>
          </ac:picMkLst>
        </pc:picChg>
        <pc:picChg chg="add mod">
          <ac:chgData name="Marina Milosheva" userId="91ebe279-7390-40f5-bd9e-ae4a468f1882" providerId="ADAL" clId="{7E34FA39-9931-473D-B484-917D1EB74A59}" dt="2024-06-13T13:50:27.137" v="20108"/>
          <ac:picMkLst>
            <pc:docMk/>
            <pc:sldMk cId="2639334337" sldId="267"/>
            <ac:picMk id="7" creationId="{98EC3D31-8FD2-B258-D3BD-58F17804B59F}"/>
          </ac:picMkLst>
        </pc:picChg>
        <pc:picChg chg="add del mod">
          <ac:chgData name="Marina Milosheva" userId="91ebe279-7390-40f5-bd9e-ae4a468f1882" providerId="ADAL" clId="{7E34FA39-9931-473D-B484-917D1EB74A59}" dt="2024-06-13T13:07:42.494" v="20020" actId="34819"/>
          <ac:picMkLst>
            <pc:docMk/>
            <pc:sldMk cId="2639334337" sldId="267"/>
            <ac:picMk id="8" creationId="{AF50C5B5-27ED-1709-F120-3A909C8153E7}"/>
          </ac:picMkLst>
        </pc:picChg>
        <pc:picChg chg="add del mod">
          <ac:chgData name="Marina Milosheva" userId="91ebe279-7390-40f5-bd9e-ae4a468f1882" providerId="ADAL" clId="{7E34FA39-9931-473D-B484-917D1EB74A59}" dt="2024-06-13T13:08:26.518" v="20036" actId="34819"/>
          <ac:picMkLst>
            <pc:docMk/>
            <pc:sldMk cId="2639334337" sldId="267"/>
            <ac:picMk id="9" creationId="{F37A124E-AFA3-3E7B-E871-FE6EB434AC2E}"/>
          </ac:picMkLst>
        </pc:picChg>
        <pc:picChg chg="add del mod">
          <ac:chgData name="Marina Milosheva" userId="91ebe279-7390-40f5-bd9e-ae4a468f1882" providerId="ADAL" clId="{7E34FA39-9931-473D-B484-917D1EB74A59}" dt="2024-06-13T13:08:43.324" v="20049" actId="34818"/>
          <ac:picMkLst>
            <pc:docMk/>
            <pc:sldMk cId="2639334337" sldId="267"/>
            <ac:picMk id="10" creationId="{7AC75CFC-3F94-7D6B-F1FA-87581998C836}"/>
          </ac:picMkLst>
        </pc:picChg>
        <pc:picChg chg="add del mod">
          <ac:chgData name="Marina Milosheva" userId="91ebe279-7390-40f5-bd9e-ae4a468f1882" providerId="ADAL" clId="{7E34FA39-9931-473D-B484-917D1EB74A59}" dt="2024-06-13T13:50:27.137" v="20108"/>
          <ac:picMkLst>
            <pc:docMk/>
            <pc:sldMk cId="2639334337" sldId="267"/>
            <ac:picMk id="11" creationId="{838BAA83-8C8B-7611-D1B6-0095E1CE61F3}"/>
          </ac:picMkLst>
        </pc:picChg>
      </pc:sldChg>
      <pc:sldChg chg="addSp delSp modSp add mod ord modNotesTx">
        <pc:chgData name="Marina Milosheva" userId="91ebe279-7390-40f5-bd9e-ae4a468f1882" providerId="ADAL" clId="{7E34FA39-9931-473D-B484-917D1EB74A59}" dt="2024-06-13T13:41:50.100" v="20099"/>
        <pc:sldMkLst>
          <pc:docMk/>
          <pc:sldMk cId="631868164" sldId="268"/>
        </pc:sldMkLst>
        <pc:spChg chg="mod">
          <ac:chgData name="Marina Milosheva" userId="91ebe279-7390-40f5-bd9e-ae4a468f1882" providerId="ADAL" clId="{7E34FA39-9931-473D-B484-917D1EB74A59}" dt="2024-06-03T15:00:54.970" v="1908" actId="20577"/>
          <ac:spMkLst>
            <pc:docMk/>
            <pc:sldMk cId="631868164" sldId="268"/>
            <ac:spMk id="2" creationId="{546BF110-6106-092D-FFA5-072E9143C013}"/>
          </ac:spMkLst>
        </pc:spChg>
        <pc:spChg chg="add del mod">
          <ac:chgData name="Marina Milosheva" userId="91ebe279-7390-40f5-bd9e-ae4a468f1882" providerId="ADAL" clId="{7E34FA39-9931-473D-B484-917D1EB74A59}" dt="2024-06-03T15:02:24.357" v="1912" actId="1032"/>
          <ac:spMkLst>
            <pc:docMk/>
            <pc:sldMk cId="631868164" sldId="268"/>
            <ac:spMk id="5" creationId="{D2BA2A40-AED4-134F-E944-15B6BAC87D10}"/>
          </ac:spMkLst>
        </pc:spChg>
        <pc:spChg chg="add mod">
          <ac:chgData name="Marina Milosheva" userId="91ebe279-7390-40f5-bd9e-ae4a468f1882" providerId="ADAL" clId="{7E34FA39-9931-473D-B484-917D1EB74A59}" dt="2024-06-03T16:10:05.810" v="4595" actId="113"/>
          <ac:spMkLst>
            <pc:docMk/>
            <pc:sldMk cId="631868164" sldId="268"/>
            <ac:spMk id="11" creationId="{62BDAA46-87D5-6865-5E23-7405B135D409}"/>
          </ac:spMkLst>
        </pc:spChg>
        <pc:graphicFrameChg chg="add mod modGraphic">
          <ac:chgData name="Marina Milosheva" userId="91ebe279-7390-40f5-bd9e-ae4a468f1882" providerId="ADAL" clId="{7E34FA39-9931-473D-B484-917D1EB74A59}" dt="2024-06-06T15:34:07.005" v="15096"/>
          <ac:graphicFrameMkLst>
            <pc:docMk/>
            <pc:sldMk cId="631868164" sldId="268"/>
            <ac:graphicFrameMk id="6" creationId="{4555E332-BE30-2F78-3DB6-D13DB0AAAF72}"/>
          </ac:graphicFrameMkLst>
        </pc:graphicFrameChg>
        <pc:graphicFrameChg chg="del">
          <ac:chgData name="Marina Milosheva" userId="91ebe279-7390-40f5-bd9e-ae4a468f1882" providerId="ADAL" clId="{7E34FA39-9931-473D-B484-917D1EB74A59}" dt="2024-06-03T15:00:58.736" v="1909" actId="478"/>
          <ac:graphicFrameMkLst>
            <pc:docMk/>
            <pc:sldMk cId="631868164" sldId="268"/>
            <ac:graphicFrameMk id="8" creationId="{A34A5957-7C23-02F8-23CD-021A673BF6DC}"/>
          </ac:graphicFrameMkLst>
        </pc:graphicFrameChg>
        <pc:picChg chg="add mod">
          <ac:chgData name="Marina Milosheva" userId="91ebe279-7390-40f5-bd9e-ae4a468f1882" providerId="ADAL" clId="{7E34FA39-9931-473D-B484-917D1EB74A59}" dt="2024-06-13T13:41:50.100" v="20099"/>
          <ac:picMkLst>
            <pc:docMk/>
            <pc:sldMk cId="631868164" sldId="268"/>
            <ac:picMk id="5" creationId="{98135040-A1C1-1EEB-BC75-0239B8E010F2}"/>
          </ac:picMkLst>
        </pc:picChg>
        <pc:picChg chg="add del mod">
          <ac:chgData name="Marina Milosheva" userId="91ebe279-7390-40f5-bd9e-ae4a468f1882" providerId="ADAL" clId="{7E34FA39-9931-473D-B484-917D1EB74A59}" dt="2024-06-13T13:08:28.020" v="20041" actId="34818"/>
          <ac:picMkLst>
            <pc:docMk/>
            <pc:sldMk cId="631868164" sldId="268"/>
            <ac:picMk id="5" creationId="{D51E1932-7A45-B2F2-C6A8-7C7DAADBB811}"/>
          </ac:picMkLst>
        </pc:picChg>
        <pc:picChg chg="add del mod">
          <ac:chgData name="Marina Milosheva" userId="91ebe279-7390-40f5-bd9e-ae4a468f1882" providerId="ADAL" clId="{7E34FA39-9931-473D-B484-917D1EB74A59}" dt="2024-06-13T13:07:42.494" v="20020" actId="34819"/>
          <ac:picMkLst>
            <pc:docMk/>
            <pc:sldMk cId="631868164" sldId="268"/>
            <ac:picMk id="7" creationId="{B2541BF5-CC9D-F40A-059D-FA0060BE4B48}"/>
          </ac:picMkLst>
        </pc:picChg>
        <pc:picChg chg="add del mod">
          <ac:chgData name="Marina Milosheva" userId="91ebe279-7390-40f5-bd9e-ae4a468f1882" providerId="ADAL" clId="{7E34FA39-9931-473D-B484-917D1EB74A59}" dt="2024-06-13T13:08:26.518" v="20036" actId="34819"/>
          <ac:picMkLst>
            <pc:docMk/>
            <pc:sldMk cId="631868164" sldId="268"/>
            <ac:picMk id="8" creationId="{71CC7F26-3DF5-76C1-4814-4B9D1146F064}"/>
          </ac:picMkLst>
        </pc:picChg>
        <pc:picChg chg="add del mod">
          <ac:chgData name="Marina Milosheva" userId="91ebe279-7390-40f5-bd9e-ae4a468f1882" providerId="ADAL" clId="{7E34FA39-9931-473D-B484-917D1EB74A59}" dt="2024-06-03T15:06:22.091" v="1967" actId="478"/>
          <ac:picMkLst>
            <pc:docMk/>
            <pc:sldMk cId="631868164" sldId="268"/>
            <ac:picMk id="9" creationId="{0C9BCE78-A88F-C913-9E04-26C4D0ABB294}"/>
          </ac:picMkLst>
        </pc:picChg>
        <pc:picChg chg="add del mod">
          <ac:chgData name="Marina Milosheva" userId="91ebe279-7390-40f5-bd9e-ae4a468f1882" providerId="ADAL" clId="{7E34FA39-9931-473D-B484-917D1EB74A59}" dt="2024-06-13T13:08:43.324" v="20049" actId="34818"/>
          <ac:picMkLst>
            <pc:docMk/>
            <pc:sldMk cId="631868164" sldId="268"/>
            <ac:picMk id="9" creationId="{6989102A-9216-60E0-DB8F-EE3343FF063B}"/>
          </ac:picMkLst>
        </pc:picChg>
        <pc:picChg chg="del">
          <ac:chgData name="Marina Milosheva" userId="91ebe279-7390-40f5-bd9e-ae4a468f1882" providerId="ADAL" clId="{7E34FA39-9931-473D-B484-917D1EB74A59}" dt="2024-06-03T15:01:00.047" v="1910" actId="478"/>
          <ac:picMkLst>
            <pc:docMk/>
            <pc:sldMk cId="631868164" sldId="268"/>
            <ac:picMk id="10" creationId="{13CBEF31-424C-C961-B9B3-BC06B8E25C2F}"/>
          </ac:picMkLst>
        </pc:picChg>
        <pc:picChg chg="add del mod">
          <ac:chgData name="Marina Milosheva" userId="91ebe279-7390-40f5-bd9e-ae4a468f1882" providerId="ADAL" clId="{7E34FA39-9931-473D-B484-917D1EB74A59}" dt="2024-06-13T13:41:50.100" v="20099"/>
          <ac:picMkLst>
            <pc:docMk/>
            <pc:sldMk cId="631868164" sldId="268"/>
            <ac:picMk id="10" creationId="{4E4987CD-0633-1BD6-8300-5E8EE2652131}"/>
          </ac:picMkLst>
        </pc:picChg>
        <pc:picChg chg="del">
          <ac:chgData name="Marina Milosheva" userId="91ebe279-7390-40f5-bd9e-ae4a468f1882" providerId="ADAL" clId="{7E34FA39-9931-473D-B484-917D1EB74A59}" dt="2024-06-03T15:01:00.703" v="1911" actId="478"/>
          <ac:picMkLst>
            <pc:docMk/>
            <pc:sldMk cId="631868164" sldId="268"/>
            <ac:picMk id="12" creationId="{6B812D53-D16D-D86D-8B2E-55E2E0DA4609}"/>
          </ac:picMkLst>
        </pc:picChg>
      </pc:sldChg>
      <pc:sldChg chg="addSp delSp modSp add mod ord modTransition modAnim modCm modNotesTx">
        <pc:chgData name="Marina Milosheva" userId="91ebe279-7390-40f5-bd9e-ae4a468f1882" providerId="ADAL" clId="{7E34FA39-9931-473D-B484-917D1EB74A59}" dt="2024-06-13T13:38:17.241" v="20096"/>
        <pc:sldMkLst>
          <pc:docMk/>
          <pc:sldMk cId="2789012352" sldId="269"/>
        </pc:sldMkLst>
        <pc:spChg chg="mod">
          <ac:chgData name="Marina Milosheva" userId="91ebe279-7390-40f5-bd9e-ae4a468f1882" providerId="ADAL" clId="{7E34FA39-9931-473D-B484-917D1EB74A59}" dt="2024-06-03T15:24:51.176" v="1997" actId="20577"/>
          <ac:spMkLst>
            <pc:docMk/>
            <pc:sldMk cId="2789012352" sldId="269"/>
            <ac:spMk id="2" creationId="{546BF110-6106-092D-FFA5-072E9143C013}"/>
          </ac:spMkLst>
        </pc:spChg>
        <pc:spChg chg="add del mod">
          <ac:chgData name="Marina Milosheva" userId="91ebe279-7390-40f5-bd9e-ae4a468f1882" providerId="ADAL" clId="{7E34FA39-9931-473D-B484-917D1EB74A59}" dt="2024-06-06T14:48:41.196" v="6909" actId="22"/>
          <ac:spMkLst>
            <pc:docMk/>
            <pc:sldMk cId="2789012352" sldId="269"/>
            <ac:spMk id="5" creationId="{060B2432-C386-6B7D-0244-2FD79B65881A}"/>
          </ac:spMkLst>
        </pc:spChg>
        <pc:spChg chg="del mod">
          <ac:chgData name="Marina Milosheva" userId="91ebe279-7390-40f5-bd9e-ae4a468f1882" providerId="ADAL" clId="{7E34FA39-9931-473D-B484-917D1EB74A59}" dt="2024-06-03T15:46:16.021" v="3188" actId="931"/>
          <ac:spMkLst>
            <pc:docMk/>
            <pc:sldMk cId="2789012352" sldId="269"/>
            <ac:spMk id="9" creationId="{0D457AE5-81A0-932C-D972-FE68BFF2BF7F}"/>
          </ac:spMkLst>
        </pc:spChg>
        <pc:spChg chg="add mod">
          <ac:chgData name="Marina Milosheva" userId="91ebe279-7390-40f5-bd9e-ae4a468f1882" providerId="ADAL" clId="{7E34FA39-9931-473D-B484-917D1EB74A59}" dt="2024-06-06T14:49:24.671" v="6916" actId="113"/>
          <ac:spMkLst>
            <pc:docMk/>
            <pc:sldMk cId="2789012352" sldId="269"/>
            <ac:spMk id="11" creationId="{B4C4A381-DDD9-5539-6D87-454A55CF01A5}"/>
          </ac:spMkLst>
        </pc:spChg>
        <pc:picChg chg="add del mod">
          <ac:chgData name="Marina Milosheva" userId="91ebe279-7390-40f5-bd9e-ae4a468f1882" providerId="ADAL" clId="{7E34FA39-9931-473D-B484-917D1EB74A59}" dt="2024-06-13T13:08:28.020" v="20041" actId="34818"/>
          <ac:picMkLst>
            <pc:docMk/>
            <pc:sldMk cId="2789012352" sldId="269"/>
            <ac:picMk id="3" creationId="{32F73AA7-FC27-9ADA-CDA5-BDF4EE6C3585}"/>
          </ac:picMkLst>
        </pc:picChg>
        <pc:picChg chg="add del mod">
          <ac:chgData name="Marina Milosheva" userId="91ebe279-7390-40f5-bd9e-ae4a468f1882" providerId="ADAL" clId="{7E34FA39-9931-473D-B484-917D1EB74A59}" dt="2024-06-03T15:45:53.366" v="3187" actId="478"/>
          <ac:picMkLst>
            <pc:docMk/>
            <pc:sldMk cId="2789012352" sldId="269"/>
            <ac:picMk id="3" creationId="{C3840718-E672-9913-4A80-55209EFA8101}"/>
          </ac:picMkLst>
        </pc:picChg>
        <pc:picChg chg="add del mod">
          <ac:chgData name="Marina Milosheva" userId="91ebe279-7390-40f5-bd9e-ae4a468f1882" providerId="ADAL" clId="{7E34FA39-9931-473D-B484-917D1EB74A59}" dt="2024-06-13T13:07:42.494" v="20020" actId="34819"/>
          <ac:picMkLst>
            <pc:docMk/>
            <pc:sldMk cId="2789012352" sldId="269"/>
            <ac:picMk id="5" creationId="{FC0A7B3E-CEB5-AC35-3755-99206B679538}"/>
          </ac:picMkLst>
        </pc:picChg>
        <pc:picChg chg="add del mod ord">
          <ac:chgData name="Marina Milosheva" userId="91ebe279-7390-40f5-bd9e-ae4a468f1882" providerId="ADAL" clId="{7E34FA39-9931-473D-B484-917D1EB74A59}" dt="2024-06-13T13:38:17.241" v="20096"/>
          <ac:picMkLst>
            <pc:docMk/>
            <pc:sldMk cId="2789012352" sldId="269"/>
            <ac:picMk id="6" creationId="{3075654D-A138-97AD-6563-BEBCD9918C57}"/>
          </ac:picMkLst>
        </pc:picChg>
        <pc:picChg chg="add del mod ord">
          <ac:chgData name="Marina Milosheva" userId="91ebe279-7390-40f5-bd9e-ae4a468f1882" providerId="ADAL" clId="{7E34FA39-9931-473D-B484-917D1EB74A59}" dt="2024-06-06T14:48:38.900" v="6908" actId="478"/>
          <ac:picMkLst>
            <pc:docMk/>
            <pc:sldMk cId="2789012352" sldId="269"/>
            <ac:picMk id="6" creationId="{43D786E8-8294-F7E6-7141-0FA39E0D6A9A}"/>
          </ac:picMkLst>
        </pc:picChg>
        <pc:picChg chg="add del mod">
          <ac:chgData name="Marina Milosheva" userId="91ebe279-7390-40f5-bd9e-ae4a468f1882" providerId="ADAL" clId="{7E34FA39-9931-473D-B484-917D1EB74A59}" dt="2024-06-13T13:08:26.518" v="20036" actId="34819"/>
          <ac:picMkLst>
            <pc:docMk/>
            <pc:sldMk cId="2789012352" sldId="269"/>
            <ac:picMk id="6" creationId="{D54D1AC9-52AD-6FD5-8392-BEA21E4C64AD}"/>
          </ac:picMkLst>
        </pc:picChg>
        <pc:picChg chg="add mod">
          <ac:chgData name="Marina Milosheva" userId="91ebe279-7390-40f5-bd9e-ae4a468f1882" providerId="ADAL" clId="{7E34FA39-9931-473D-B484-917D1EB74A59}" dt="2024-06-13T13:38:17.241" v="20096"/>
          <ac:picMkLst>
            <pc:docMk/>
            <pc:sldMk cId="2789012352" sldId="269"/>
            <ac:picMk id="7" creationId="{60EDCC04-2E59-0CFC-2120-6E9FB8B03A70}"/>
          </ac:picMkLst>
        </pc:picChg>
        <pc:picChg chg="add del mod">
          <ac:chgData name="Marina Milosheva" userId="91ebe279-7390-40f5-bd9e-ae4a468f1882" providerId="ADAL" clId="{7E34FA39-9931-473D-B484-917D1EB74A59}" dt="2024-06-13T13:08:43.324" v="20049" actId="34818"/>
          <ac:picMkLst>
            <pc:docMk/>
            <pc:sldMk cId="2789012352" sldId="269"/>
            <ac:picMk id="7" creationId="{A31393F9-7768-23DF-BEAB-EEAE378D2D8C}"/>
          </ac:picMkLst>
        </pc:picChg>
        <pc:picChg chg="del">
          <ac:chgData name="Marina Milosheva" userId="91ebe279-7390-40f5-bd9e-ae4a468f1882" providerId="ADAL" clId="{7E34FA39-9931-473D-B484-917D1EB74A59}" dt="2024-06-03T15:45:23.077" v="3181" actId="478"/>
          <ac:picMkLst>
            <pc:docMk/>
            <pc:sldMk cId="2789012352" sldId="269"/>
            <ac:picMk id="7" creationId="{C7DA66E3-A9E1-D021-4757-083203A85ECE}"/>
          </ac:picMkLst>
        </pc:picChg>
        <pc:picChg chg="add mod ord">
          <ac:chgData name="Marina Milosheva" userId="91ebe279-7390-40f5-bd9e-ae4a468f1882" providerId="ADAL" clId="{7E34FA39-9931-473D-B484-917D1EB74A59}" dt="2024-06-06T14:48:46.260" v="6912" actId="1076"/>
          <ac:picMkLst>
            <pc:docMk/>
            <pc:sldMk cId="2789012352" sldId="269"/>
            <ac:picMk id="8" creationId="{31DF973E-66C2-3805-A938-9C75F664C302}"/>
          </ac:picMkLst>
        </pc:picChg>
        <pc:picChg chg="add del mod">
          <ac:chgData name="Marina Milosheva" userId="91ebe279-7390-40f5-bd9e-ae4a468f1882" providerId="ADAL" clId="{7E34FA39-9931-473D-B484-917D1EB74A59}" dt="2024-06-13T13:23:13.527" v="20058"/>
          <ac:picMkLst>
            <pc:docMk/>
            <pc:sldMk cId="2789012352" sldId="269"/>
            <ac:picMk id="10" creationId="{BC150470-8B0E-4D4B-AB18-0587F8FFF70C}"/>
          </ac:picMkLst>
        </pc:picChg>
        <pc:picChg chg="add del mod">
          <ac:chgData name="Marina Milosheva" userId="91ebe279-7390-40f5-bd9e-ae4a468f1882" providerId="ADAL" clId="{7E34FA39-9931-473D-B484-917D1EB74A59}" dt="2024-06-06T14:25:23.223" v="6639" actId="478"/>
          <ac:picMkLst>
            <pc:docMk/>
            <pc:sldMk cId="2789012352" sldId="269"/>
            <ac:picMk id="10" creationId="{E8865EA8-FBE7-F89D-6783-6FDF396DCABC}"/>
          </ac:picMkLst>
        </pc:picChg>
        <pc:picChg chg="add del mod">
          <ac:chgData name="Marina Milosheva" userId="91ebe279-7390-40f5-bd9e-ae4a468f1882" providerId="ADAL" clId="{7E34FA39-9931-473D-B484-917D1EB74A59}" dt="2024-06-13T13:37:00.199" v="20095"/>
          <ac:picMkLst>
            <pc:docMk/>
            <pc:sldMk cId="2789012352" sldId="269"/>
            <ac:picMk id="12" creationId="{F2C7F38F-2D83-76FE-E193-2E3C1A7B6A96}"/>
          </ac:picMkLst>
        </pc:picChg>
        <pc:extLst>
          <p:ext xmlns:p="http://schemas.openxmlformats.org/presentationml/2006/main" uri="{D6D511B9-2390-475A-947B-AFAB55BFBCF1}">
            <pc226:cmChg xmlns:pc226="http://schemas.microsoft.com/office/powerpoint/2022/06/main/command" chg="mod">
              <pc226:chgData name="Marina Milosheva" userId="91ebe279-7390-40f5-bd9e-ae4a468f1882" providerId="ADAL" clId="{7E34FA39-9931-473D-B484-917D1EB74A59}" dt="2024-06-06T14:48:21.116" v="6907" actId="20577"/>
              <pc2:cmMkLst xmlns:pc2="http://schemas.microsoft.com/office/powerpoint/2019/9/main/command">
                <pc:docMk/>
                <pc:sldMk cId="2789012352" sldId="269"/>
                <pc2:cmMk id="{FC8C99B4-D970-4292-82F6-A5F7A2C8FB83}"/>
              </pc2:cmMkLst>
            </pc226:cmChg>
          </p:ext>
        </pc:extLst>
      </pc:sldChg>
      <pc:sldChg chg="addSp delSp modSp add mod ord modCm modNotesTx">
        <pc:chgData name="Marina Milosheva" userId="91ebe279-7390-40f5-bd9e-ae4a468f1882" providerId="ADAL" clId="{7E34FA39-9931-473D-B484-917D1EB74A59}" dt="2024-06-13T13:40:48.042" v="20098"/>
        <pc:sldMkLst>
          <pc:docMk/>
          <pc:sldMk cId="91082604" sldId="270"/>
        </pc:sldMkLst>
        <pc:spChg chg="mod">
          <ac:chgData name="Marina Milosheva" userId="91ebe279-7390-40f5-bd9e-ae4a468f1882" providerId="ADAL" clId="{7E34FA39-9931-473D-B484-917D1EB74A59}" dt="2024-06-03T15:25:06.612" v="2037" actId="20577"/>
          <ac:spMkLst>
            <pc:docMk/>
            <pc:sldMk cId="91082604" sldId="270"/>
            <ac:spMk id="2" creationId="{546BF110-6106-092D-FFA5-072E9143C013}"/>
          </ac:spMkLst>
        </pc:spChg>
        <pc:spChg chg="add mod">
          <ac:chgData name="Marina Milosheva" userId="91ebe279-7390-40f5-bd9e-ae4a468f1882" providerId="ADAL" clId="{7E34FA39-9931-473D-B484-917D1EB74A59}" dt="2024-06-03T15:39:51.929" v="2939" actId="122"/>
          <ac:spMkLst>
            <pc:docMk/>
            <pc:sldMk cId="91082604" sldId="270"/>
            <ac:spMk id="5" creationId="{C73C5FCB-7B0D-0B7B-6B14-2836FBD1EF84}"/>
          </ac:spMkLst>
        </pc:spChg>
        <pc:spChg chg="add mod">
          <ac:chgData name="Marina Milosheva" userId="91ebe279-7390-40f5-bd9e-ae4a468f1882" providerId="ADAL" clId="{7E34FA39-9931-473D-B484-917D1EB74A59}" dt="2024-06-03T15:40:44.874" v="2968" actId="1076"/>
          <ac:spMkLst>
            <pc:docMk/>
            <pc:sldMk cId="91082604" sldId="270"/>
            <ac:spMk id="6" creationId="{7B1BBFC1-DDAB-F2E1-2865-CF816F93BD6D}"/>
          </ac:spMkLst>
        </pc:spChg>
        <pc:spChg chg="add mod">
          <ac:chgData name="Marina Milosheva" userId="91ebe279-7390-40f5-bd9e-ae4a468f1882" providerId="ADAL" clId="{7E34FA39-9931-473D-B484-917D1EB74A59}" dt="2024-06-03T15:39:58.497" v="2942" actId="1076"/>
          <ac:spMkLst>
            <pc:docMk/>
            <pc:sldMk cId="91082604" sldId="270"/>
            <ac:spMk id="8" creationId="{DC7C464F-1490-2883-2FB8-DB8D7AAA3D9C}"/>
          </ac:spMkLst>
        </pc:spChg>
        <pc:spChg chg="del mod">
          <ac:chgData name="Marina Milosheva" userId="91ebe279-7390-40f5-bd9e-ae4a468f1882" providerId="ADAL" clId="{7E34FA39-9931-473D-B484-917D1EB74A59}" dt="2024-06-03T15:27:08.061" v="2074" actId="1032"/>
          <ac:spMkLst>
            <pc:docMk/>
            <pc:sldMk cId="91082604" sldId="270"/>
            <ac:spMk id="9" creationId="{0D457AE5-81A0-932C-D972-FE68BFF2BF7F}"/>
          </ac:spMkLst>
        </pc:spChg>
        <pc:spChg chg="add mod">
          <ac:chgData name="Marina Milosheva" userId="91ebe279-7390-40f5-bd9e-ae4a468f1882" providerId="ADAL" clId="{7E34FA39-9931-473D-B484-917D1EB74A59}" dt="2024-06-03T15:40:32.209" v="2967" actId="20577"/>
          <ac:spMkLst>
            <pc:docMk/>
            <pc:sldMk cId="91082604" sldId="270"/>
            <ac:spMk id="10" creationId="{C1287E72-3F29-58EC-E076-350BEB602E2F}"/>
          </ac:spMkLst>
        </pc:spChg>
        <pc:spChg chg="add mod">
          <ac:chgData name="Marina Milosheva" userId="91ebe279-7390-40f5-bd9e-ae4a468f1882" providerId="ADAL" clId="{7E34FA39-9931-473D-B484-917D1EB74A59}" dt="2024-06-03T15:39:46.949" v="2938" actId="122"/>
          <ac:spMkLst>
            <pc:docMk/>
            <pc:sldMk cId="91082604" sldId="270"/>
            <ac:spMk id="11" creationId="{79A795C7-F0F4-A708-BCB3-D3614F15D29E}"/>
          </ac:spMkLst>
        </pc:spChg>
        <pc:graphicFrameChg chg="add mod modGraphic">
          <ac:chgData name="Marina Milosheva" userId="91ebe279-7390-40f5-bd9e-ae4a468f1882" providerId="ADAL" clId="{7E34FA39-9931-473D-B484-917D1EB74A59}" dt="2024-06-06T15:27:46.249" v="13928" actId="20577"/>
          <ac:graphicFrameMkLst>
            <pc:docMk/>
            <pc:sldMk cId="91082604" sldId="270"/>
            <ac:graphicFrameMk id="3" creationId="{44B56503-7F72-3F7E-6C16-E4DA8CBF99E5}"/>
          </ac:graphicFrameMkLst>
        </pc:graphicFrameChg>
        <pc:picChg chg="del">
          <ac:chgData name="Marina Milosheva" userId="91ebe279-7390-40f5-bd9e-ae4a468f1882" providerId="ADAL" clId="{7E34FA39-9931-473D-B484-917D1EB74A59}" dt="2024-06-03T15:27:10.560" v="2075" actId="478"/>
          <ac:picMkLst>
            <pc:docMk/>
            <pc:sldMk cId="91082604" sldId="270"/>
            <ac:picMk id="7" creationId="{C7DA66E3-A9E1-D021-4757-083203A85ECE}"/>
          </ac:picMkLst>
        </pc:picChg>
        <pc:picChg chg="add del mod">
          <ac:chgData name="Marina Milosheva" userId="91ebe279-7390-40f5-bd9e-ae4a468f1882" providerId="ADAL" clId="{7E34FA39-9931-473D-B484-917D1EB74A59}" dt="2024-06-13T13:08:28.020" v="20041" actId="34818"/>
          <ac:picMkLst>
            <pc:docMk/>
            <pc:sldMk cId="91082604" sldId="270"/>
            <ac:picMk id="9" creationId="{2888AE82-407D-FE13-7B83-848921AD632E}"/>
          </ac:picMkLst>
        </pc:picChg>
        <pc:picChg chg="add mod">
          <ac:chgData name="Marina Milosheva" userId="91ebe279-7390-40f5-bd9e-ae4a468f1882" providerId="ADAL" clId="{7E34FA39-9931-473D-B484-917D1EB74A59}" dt="2024-06-13T13:40:48.042" v="20098"/>
          <ac:picMkLst>
            <pc:docMk/>
            <pc:sldMk cId="91082604" sldId="270"/>
            <ac:picMk id="9" creationId="{4D218195-E32D-C95E-0619-BC8165F37541}"/>
          </ac:picMkLst>
        </pc:picChg>
        <pc:picChg chg="add del mod">
          <ac:chgData name="Marina Milosheva" userId="91ebe279-7390-40f5-bd9e-ae4a468f1882" providerId="ADAL" clId="{7E34FA39-9931-473D-B484-917D1EB74A59}" dt="2024-06-13T13:07:42.494" v="20020" actId="34819"/>
          <ac:picMkLst>
            <pc:docMk/>
            <pc:sldMk cId="91082604" sldId="270"/>
            <ac:picMk id="12" creationId="{6D014A14-8E4B-7BE5-E97F-E02FA48C1872}"/>
          </ac:picMkLst>
        </pc:picChg>
        <pc:picChg chg="add del mod">
          <ac:chgData name="Marina Milosheva" userId="91ebe279-7390-40f5-bd9e-ae4a468f1882" providerId="ADAL" clId="{7E34FA39-9931-473D-B484-917D1EB74A59}" dt="2024-06-13T13:08:26.518" v="20036" actId="34819"/>
          <ac:picMkLst>
            <pc:docMk/>
            <pc:sldMk cId="91082604" sldId="270"/>
            <ac:picMk id="13" creationId="{527E1A25-9ABC-549C-DB79-B309235BD119}"/>
          </ac:picMkLst>
        </pc:picChg>
        <pc:picChg chg="add del mod">
          <ac:chgData name="Marina Milosheva" userId="91ebe279-7390-40f5-bd9e-ae4a468f1882" providerId="ADAL" clId="{7E34FA39-9931-473D-B484-917D1EB74A59}" dt="2024-06-03T15:37:51.220" v="2901" actId="478"/>
          <ac:picMkLst>
            <pc:docMk/>
            <pc:sldMk cId="91082604" sldId="270"/>
            <ac:picMk id="13" creationId="{F622458A-CD13-CF44-E53E-96734942722D}"/>
          </ac:picMkLst>
        </pc:picChg>
        <pc:picChg chg="add del mod">
          <ac:chgData name="Marina Milosheva" userId="91ebe279-7390-40f5-bd9e-ae4a468f1882" providerId="ADAL" clId="{7E34FA39-9931-473D-B484-917D1EB74A59}" dt="2024-06-13T13:08:43.324" v="20049" actId="34818"/>
          <ac:picMkLst>
            <pc:docMk/>
            <pc:sldMk cId="91082604" sldId="270"/>
            <ac:picMk id="15" creationId="{230FD85D-5DE8-9202-B43D-AE153A78B6D9}"/>
          </ac:picMkLst>
        </pc:picChg>
        <pc:picChg chg="add mod">
          <ac:chgData name="Marina Milosheva" userId="91ebe279-7390-40f5-bd9e-ae4a468f1882" providerId="ADAL" clId="{7E34FA39-9931-473D-B484-917D1EB74A59}" dt="2024-06-03T15:38:20.782" v="2906" actId="1076"/>
          <ac:picMkLst>
            <pc:docMk/>
            <pc:sldMk cId="91082604" sldId="270"/>
            <ac:picMk id="16" creationId="{E7DA2102-2DE2-057B-0B7B-D9F82370E282}"/>
          </ac:picMkLst>
        </pc:picChg>
        <pc:picChg chg="add del mod">
          <ac:chgData name="Marina Milosheva" userId="91ebe279-7390-40f5-bd9e-ae4a468f1882" providerId="ADAL" clId="{7E34FA39-9931-473D-B484-917D1EB74A59}" dt="2024-06-13T13:40:48.042" v="20098"/>
          <ac:picMkLst>
            <pc:docMk/>
            <pc:sldMk cId="91082604" sldId="270"/>
            <ac:picMk id="17" creationId="{795E2ABD-77C2-735C-01F4-D38361F91DB6}"/>
          </ac:picMkLst>
        </pc:picChg>
        <pc:extLst>
          <p:ext xmlns:p="http://schemas.openxmlformats.org/presentationml/2006/main" uri="{D6D511B9-2390-475A-947B-AFAB55BFBCF1}">
            <pc226:cmChg xmlns:pc226="http://schemas.microsoft.com/office/powerpoint/2022/06/main/command" chg="mod">
              <pc226:chgData name="Marina Milosheva" userId="91ebe279-7390-40f5-bd9e-ae4a468f1882" providerId="ADAL" clId="{7E34FA39-9931-473D-B484-917D1EB74A59}" dt="2024-06-06T14:25:52.686" v="6644"/>
              <pc2:cmMkLst xmlns:pc2="http://schemas.microsoft.com/office/powerpoint/2019/9/main/command">
                <pc:docMk/>
                <pc:sldMk cId="91082604" sldId="270"/>
                <pc2:cmMk id="{E18316CA-49C9-4216-BBE5-9D06827D2C5A}"/>
              </pc2:cmMkLst>
            </pc226:cmChg>
          </p:ext>
        </pc:extLst>
      </pc:sldChg>
      <pc:sldChg chg="addSp delSp modSp add del mod modNotesTx">
        <pc:chgData name="Marina Milosheva" userId="91ebe279-7390-40f5-bd9e-ae4a468f1882" providerId="ADAL" clId="{7E34FA39-9931-473D-B484-917D1EB74A59}" dt="2024-06-06T14:48:51.353" v="6913" actId="47"/>
        <pc:sldMkLst>
          <pc:docMk/>
          <pc:sldMk cId="2022704761" sldId="271"/>
        </pc:sldMkLst>
        <pc:spChg chg="mod">
          <ac:chgData name="Marina Milosheva" userId="91ebe279-7390-40f5-bd9e-ae4a468f1882" providerId="ADAL" clId="{7E34FA39-9931-473D-B484-917D1EB74A59}" dt="2024-06-06T14:46:57.025" v="6875" actId="21"/>
          <ac:spMkLst>
            <pc:docMk/>
            <pc:sldMk cId="2022704761" sldId="271"/>
            <ac:spMk id="9" creationId="{0D457AE5-81A0-932C-D972-FE68BFF2BF7F}"/>
          </ac:spMkLst>
        </pc:spChg>
        <pc:picChg chg="add del mod modCrop">
          <ac:chgData name="Marina Milosheva" userId="91ebe279-7390-40f5-bd9e-ae4a468f1882" providerId="ADAL" clId="{7E34FA39-9931-473D-B484-917D1EB74A59}" dt="2024-06-06T14:30:40.635" v="6669" actId="478"/>
          <ac:picMkLst>
            <pc:docMk/>
            <pc:sldMk cId="2022704761" sldId="271"/>
            <ac:picMk id="5" creationId="{7100E0A0-30E0-1DE7-561B-CE1FA6D61DCE}"/>
          </ac:picMkLst>
        </pc:picChg>
        <pc:picChg chg="add mod">
          <ac:chgData name="Marina Milosheva" userId="91ebe279-7390-40f5-bd9e-ae4a468f1882" providerId="ADAL" clId="{7E34FA39-9931-473D-B484-917D1EB74A59}" dt="2024-06-06T14:31:21.777" v="6673" actId="207"/>
          <ac:picMkLst>
            <pc:docMk/>
            <pc:sldMk cId="2022704761" sldId="271"/>
            <ac:picMk id="6" creationId="{4E9582EE-8386-536C-7A11-DE52CDAF3676}"/>
          </ac:picMkLst>
        </pc:picChg>
        <pc:picChg chg="del">
          <ac:chgData name="Marina Milosheva" userId="91ebe279-7390-40f5-bd9e-ae4a468f1882" providerId="ADAL" clId="{7E34FA39-9931-473D-B484-917D1EB74A59}" dt="2024-06-03T16:01:43.564" v="4217" actId="478"/>
          <ac:picMkLst>
            <pc:docMk/>
            <pc:sldMk cId="2022704761" sldId="271"/>
            <ac:picMk id="7" creationId="{C7DA66E3-A9E1-D021-4757-083203A85ECE}"/>
          </ac:picMkLst>
        </pc:picChg>
        <pc:picChg chg="add mod">
          <ac:chgData name="Marina Milosheva" userId="91ebe279-7390-40f5-bd9e-ae4a468f1882" providerId="ADAL" clId="{7E34FA39-9931-473D-B484-917D1EB74A59}" dt="2024-06-06T14:31:54.362" v="6676" actId="14100"/>
          <ac:picMkLst>
            <pc:docMk/>
            <pc:sldMk cId="2022704761" sldId="271"/>
            <ac:picMk id="8" creationId="{7C81D3FB-6B98-A632-81CA-0E5EA7DFED03}"/>
          </ac:picMkLst>
        </pc:picChg>
      </pc:sldChg>
      <pc:sldChg chg="addSp delSp modSp new mod modTransition delAnim modAnim modCm modNotesTx">
        <pc:chgData name="Marina Milosheva" userId="91ebe279-7390-40f5-bd9e-ae4a468f1882" providerId="ADAL" clId="{7E34FA39-9931-473D-B484-917D1EB74A59}" dt="2024-06-13T13:36:48.990" v="20093"/>
        <pc:sldMkLst>
          <pc:docMk/>
          <pc:sldMk cId="1391266869" sldId="272"/>
        </pc:sldMkLst>
        <pc:spChg chg="mod">
          <ac:chgData name="Marina Milosheva" userId="91ebe279-7390-40f5-bd9e-ae4a468f1882" providerId="ADAL" clId="{7E34FA39-9931-473D-B484-917D1EB74A59}" dt="2024-06-03T15:32:08.606" v="2394" actId="5793"/>
          <ac:spMkLst>
            <pc:docMk/>
            <pc:sldMk cId="1391266869" sldId="272"/>
            <ac:spMk id="2" creationId="{AD54A714-C9C9-3DED-F183-4FCA40AB485B}"/>
          </ac:spMkLst>
        </pc:spChg>
        <pc:spChg chg="mod">
          <ac:chgData name="Marina Milosheva" userId="91ebe279-7390-40f5-bd9e-ae4a468f1882" providerId="ADAL" clId="{7E34FA39-9931-473D-B484-917D1EB74A59}" dt="2024-06-06T14:23:55.693" v="6623" actId="5793"/>
          <ac:spMkLst>
            <pc:docMk/>
            <pc:sldMk cId="1391266869" sldId="272"/>
            <ac:spMk id="3" creationId="{0BF19A12-8725-FC9D-354C-04956B649D07}"/>
          </ac:spMkLst>
        </pc:spChg>
        <pc:picChg chg="add del mod">
          <ac:chgData name="Marina Milosheva" userId="91ebe279-7390-40f5-bd9e-ae4a468f1882" providerId="ADAL" clId="{7E34FA39-9931-473D-B484-917D1EB74A59}" dt="2024-06-13T13:08:28.020" v="20041" actId="34818"/>
          <ac:picMkLst>
            <pc:docMk/>
            <pc:sldMk cId="1391266869" sldId="272"/>
            <ac:picMk id="4" creationId="{199CB1D2-6CA1-6FD5-8B9A-20E6CFBCC17F}"/>
          </ac:picMkLst>
        </pc:picChg>
        <pc:picChg chg="add mod">
          <ac:chgData name="Marina Milosheva" userId="91ebe279-7390-40f5-bd9e-ae4a468f1882" providerId="ADAL" clId="{7E34FA39-9931-473D-B484-917D1EB74A59}" dt="2024-06-06T14:40:54.208" v="6722" actId="1076"/>
          <ac:picMkLst>
            <pc:docMk/>
            <pc:sldMk cId="1391266869" sldId="272"/>
            <ac:picMk id="5" creationId="{534C308A-E475-32E7-AD69-89677A601210}"/>
          </ac:picMkLst>
        </pc:picChg>
        <pc:picChg chg="add del mod modCrop">
          <ac:chgData name="Marina Milosheva" userId="91ebe279-7390-40f5-bd9e-ae4a468f1882" providerId="ADAL" clId="{7E34FA39-9931-473D-B484-917D1EB74A59}" dt="2024-06-03T15:45:19.525" v="3180" actId="21"/>
          <ac:picMkLst>
            <pc:docMk/>
            <pc:sldMk cId="1391266869" sldId="272"/>
            <ac:picMk id="5" creationId="{617E6C39-B2D7-5542-F71D-864ABEBCADB3}"/>
          </ac:picMkLst>
        </pc:picChg>
        <pc:picChg chg="add del mod">
          <ac:chgData name="Marina Milosheva" userId="91ebe279-7390-40f5-bd9e-ae4a468f1882" providerId="ADAL" clId="{7E34FA39-9931-473D-B484-917D1EB74A59}" dt="2024-06-13T13:07:42.494" v="20020" actId="34819"/>
          <ac:picMkLst>
            <pc:docMk/>
            <pc:sldMk cId="1391266869" sldId="272"/>
            <ac:picMk id="6" creationId="{798F46C1-C01C-C965-F8DF-C2F45B91D472}"/>
          </ac:picMkLst>
        </pc:picChg>
        <pc:picChg chg="add del mod modCrop">
          <ac:chgData name="Marina Milosheva" userId="91ebe279-7390-40f5-bd9e-ae4a468f1882" providerId="ADAL" clId="{7E34FA39-9931-473D-B484-917D1EB74A59}" dt="2024-06-06T14:26:21.871" v="6645" actId="21"/>
          <ac:picMkLst>
            <pc:docMk/>
            <pc:sldMk cId="1391266869" sldId="272"/>
            <ac:picMk id="7" creationId="{714A93A9-CB96-5BDD-23AA-5FEEA69BFF7A}"/>
          </ac:picMkLst>
        </pc:picChg>
        <pc:picChg chg="add mod">
          <ac:chgData name="Marina Milosheva" userId="91ebe279-7390-40f5-bd9e-ae4a468f1882" providerId="ADAL" clId="{7E34FA39-9931-473D-B484-917D1EB74A59}" dt="2024-06-06T14:40:47.323" v="6719" actId="1076"/>
          <ac:picMkLst>
            <pc:docMk/>
            <pc:sldMk cId="1391266869" sldId="272"/>
            <ac:picMk id="7" creationId="{9965FC24-863D-34BF-810E-7F1C78097B81}"/>
          </ac:picMkLst>
        </pc:picChg>
        <pc:picChg chg="add del mod">
          <ac:chgData name="Marina Milosheva" userId="91ebe279-7390-40f5-bd9e-ae4a468f1882" providerId="ADAL" clId="{7E34FA39-9931-473D-B484-917D1EB74A59}" dt="2024-06-13T13:08:26.518" v="20036" actId="34819"/>
          <ac:picMkLst>
            <pc:docMk/>
            <pc:sldMk cId="1391266869" sldId="272"/>
            <ac:picMk id="9" creationId="{0CD34663-C4D7-37D0-C597-921C2E80CE97}"/>
          </ac:picMkLst>
        </pc:picChg>
        <pc:picChg chg="add del mod ord modCrop">
          <ac:chgData name="Marina Milosheva" userId="91ebe279-7390-40f5-bd9e-ae4a468f1882" providerId="ADAL" clId="{7E34FA39-9931-473D-B484-917D1EB74A59}" dt="2024-06-06T14:40:24.654" v="6712" actId="478"/>
          <ac:picMkLst>
            <pc:docMk/>
            <pc:sldMk cId="1391266869" sldId="272"/>
            <ac:picMk id="9" creationId="{36B7344D-4E5F-FC6C-BED5-DD5AEF67A080}"/>
          </ac:picMkLst>
        </pc:picChg>
        <pc:picChg chg="add del mod">
          <ac:chgData name="Marina Milosheva" userId="91ebe279-7390-40f5-bd9e-ae4a468f1882" providerId="ADAL" clId="{7E34FA39-9931-473D-B484-917D1EB74A59}" dt="2024-06-13T13:08:43.324" v="20049" actId="34818"/>
          <ac:picMkLst>
            <pc:docMk/>
            <pc:sldMk cId="1391266869" sldId="272"/>
            <ac:picMk id="10" creationId="{8225D410-C3CF-23C6-30B0-ABBD8FFD7429}"/>
          </ac:picMkLst>
        </pc:picChg>
        <pc:picChg chg="add del mod">
          <ac:chgData name="Marina Milosheva" userId="91ebe279-7390-40f5-bd9e-ae4a468f1882" providerId="ADAL" clId="{7E34FA39-9931-473D-B484-917D1EB74A59}" dt="2024-06-13T13:35:48.208" v="20090"/>
          <ac:picMkLst>
            <pc:docMk/>
            <pc:sldMk cId="1391266869" sldId="272"/>
            <ac:picMk id="11" creationId="{1ED68822-1AA3-F4C5-ECB6-88DDF7A615E1}"/>
          </ac:picMkLst>
        </pc:picChg>
        <pc:picChg chg="add del mod">
          <ac:chgData name="Marina Milosheva" userId="91ebe279-7390-40f5-bd9e-ae4a468f1882" providerId="ADAL" clId="{7E34FA39-9931-473D-B484-917D1EB74A59}" dt="2024-06-13T13:18:54.421" v="20057"/>
          <ac:picMkLst>
            <pc:docMk/>
            <pc:sldMk cId="1391266869" sldId="272"/>
            <ac:picMk id="11" creationId="{3FAA272E-3999-0BB8-7384-6E25514F0B14}"/>
          </ac:picMkLst>
        </pc:picChg>
        <pc:picChg chg="add del mod">
          <ac:chgData name="Marina Milosheva" userId="91ebe279-7390-40f5-bd9e-ae4a468f1882" providerId="ADAL" clId="{7E34FA39-9931-473D-B484-917D1EB74A59}" dt="2024-06-13T13:35:50.110" v="20092"/>
          <ac:picMkLst>
            <pc:docMk/>
            <pc:sldMk cId="1391266869" sldId="272"/>
            <ac:picMk id="12" creationId="{825714C0-2058-9FB3-638E-6B9BAE7E4D17}"/>
          </ac:picMkLst>
        </pc:picChg>
        <pc:picChg chg="add del mod">
          <ac:chgData name="Marina Milosheva" userId="91ebe279-7390-40f5-bd9e-ae4a468f1882" providerId="ADAL" clId="{7E34FA39-9931-473D-B484-917D1EB74A59}" dt="2024-06-13T13:25:37.486" v="20067" actId="478"/>
          <ac:picMkLst>
            <pc:docMk/>
            <pc:sldMk cId="1391266869" sldId="272"/>
            <ac:picMk id="12" creationId="{FE09E650-B3C0-D43F-1027-9833F81D9704}"/>
          </ac:picMkLst>
        </pc:picChg>
        <pc:picChg chg="add del mod ord">
          <ac:chgData name="Marina Milosheva" userId="91ebe279-7390-40f5-bd9e-ae4a468f1882" providerId="ADAL" clId="{7E34FA39-9931-473D-B484-917D1EB74A59}" dt="2024-06-13T13:36:48.990" v="20093"/>
          <ac:picMkLst>
            <pc:docMk/>
            <pc:sldMk cId="1391266869" sldId="272"/>
            <ac:picMk id="15" creationId="{6A40D6CB-E40A-7129-502E-24D864476AD7}"/>
          </ac:picMkLst>
        </pc:picChg>
        <pc:picChg chg="add mod">
          <ac:chgData name="Marina Milosheva" userId="91ebe279-7390-40f5-bd9e-ae4a468f1882" providerId="ADAL" clId="{7E34FA39-9931-473D-B484-917D1EB74A59}" dt="2024-06-13T13:36:48.990" v="20093"/>
          <ac:picMkLst>
            <pc:docMk/>
            <pc:sldMk cId="1391266869" sldId="272"/>
            <ac:picMk id="16" creationId="{9348F10A-C74F-D999-4BFF-211C7F1DA598}"/>
          </ac:picMkLst>
        </pc:picChg>
        <pc:extLst>
          <p:ext xmlns:p="http://schemas.openxmlformats.org/presentationml/2006/main" uri="{D6D511B9-2390-475A-947B-AFAB55BFBCF1}">
            <pc226:cmChg xmlns:pc226="http://schemas.microsoft.com/office/powerpoint/2022/06/main/command" chg="mod">
              <pc226:chgData name="Marina Milosheva" userId="91ebe279-7390-40f5-bd9e-ae4a468f1882" providerId="ADAL" clId="{7E34FA39-9931-473D-B484-917D1EB74A59}" dt="2024-06-06T14:24:09.239" v="6624"/>
              <pc2:cmMkLst xmlns:pc2="http://schemas.microsoft.com/office/powerpoint/2019/9/main/command">
                <pc:docMk/>
                <pc:sldMk cId="1391266869" sldId="272"/>
                <pc2:cmMk id="{8218D1CB-3C35-4A7D-9188-6E9E9A77BB56}"/>
              </pc2:cmMkLst>
            </pc226:cmChg>
          </p:ext>
        </pc:extLst>
      </pc:sldChg>
      <pc:sldChg chg="add del">
        <pc:chgData name="Marina Milosheva" userId="91ebe279-7390-40f5-bd9e-ae4a468f1882" providerId="ADAL" clId="{7E34FA39-9931-473D-B484-917D1EB74A59}" dt="2024-06-03T15:27:32.185" v="2078" actId="47"/>
        <pc:sldMkLst>
          <pc:docMk/>
          <pc:sldMk cId="1955578690" sldId="272"/>
        </pc:sldMkLst>
      </pc:sldChg>
      <pc:sldChg chg="addSp delSp modSp add mod ord modNotesTx">
        <pc:chgData name="Marina Milosheva" userId="91ebe279-7390-40f5-bd9e-ae4a468f1882" providerId="ADAL" clId="{7E34FA39-9931-473D-B484-917D1EB74A59}" dt="2024-06-13T13:47:40.863" v="20105"/>
        <pc:sldMkLst>
          <pc:docMk/>
          <pc:sldMk cId="1942102274" sldId="273"/>
        </pc:sldMkLst>
        <pc:spChg chg="mod">
          <ac:chgData name="Marina Milosheva" userId="91ebe279-7390-40f5-bd9e-ae4a468f1882" providerId="ADAL" clId="{7E34FA39-9931-473D-B484-917D1EB74A59}" dt="2024-06-03T15:55:05.061" v="3793" actId="20577"/>
          <ac:spMkLst>
            <pc:docMk/>
            <pc:sldMk cId="1942102274" sldId="273"/>
            <ac:spMk id="2" creationId="{546BF110-6106-092D-FFA5-072E9143C013}"/>
          </ac:spMkLst>
        </pc:spChg>
        <pc:spChg chg="mod">
          <ac:chgData name="Marina Milosheva" userId="91ebe279-7390-40f5-bd9e-ae4a468f1882" providerId="ADAL" clId="{7E34FA39-9931-473D-B484-917D1EB74A59}" dt="2024-06-06T15:50:59.230" v="18296" actId="20578"/>
          <ac:spMkLst>
            <pc:docMk/>
            <pc:sldMk cId="1942102274" sldId="273"/>
            <ac:spMk id="3" creationId="{9B9C0026-435A-9C43-A40E-6E3F0BDCA02F}"/>
          </ac:spMkLst>
        </pc:spChg>
        <pc:spChg chg="add del mod">
          <ac:chgData name="Marina Milosheva" userId="91ebe279-7390-40f5-bd9e-ae4a468f1882" providerId="ADAL" clId="{7E34FA39-9931-473D-B484-917D1EB74A59}" dt="2024-06-03T16:36:27.933" v="5592" actId="478"/>
          <ac:spMkLst>
            <pc:docMk/>
            <pc:sldMk cId="1942102274" sldId="273"/>
            <ac:spMk id="14" creationId="{4DC68251-DB3D-D848-D6E8-465D4D9D26B9}"/>
          </ac:spMkLst>
        </pc:spChg>
        <pc:picChg chg="add del">
          <ac:chgData name="Marina Milosheva" userId="91ebe279-7390-40f5-bd9e-ae4a468f1882" providerId="ADAL" clId="{7E34FA39-9931-473D-B484-917D1EB74A59}" dt="2024-06-03T16:36:27.933" v="5592" actId="478"/>
          <ac:picMkLst>
            <pc:docMk/>
            <pc:sldMk cId="1942102274" sldId="273"/>
            <ac:picMk id="4" creationId="{4702422E-BD15-20F0-5BF3-43F89286F7C8}"/>
          </ac:picMkLst>
        </pc:picChg>
        <pc:picChg chg="add del mod">
          <ac:chgData name="Marina Milosheva" userId="91ebe279-7390-40f5-bd9e-ae4a468f1882" providerId="ADAL" clId="{7E34FA39-9931-473D-B484-917D1EB74A59}" dt="2024-06-13T13:08:28.020" v="20041" actId="34818"/>
          <ac:picMkLst>
            <pc:docMk/>
            <pc:sldMk cId="1942102274" sldId="273"/>
            <ac:picMk id="6" creationId="{1E5E1ADD-12DD-CCF9-18C4-F6AFFDCD6CB5}"/>
          </ac:picMkLst>
        </pc:picChg>
        <pc:picChg chg="add del mod">
          <ac:chgData name="Marina Milosheva" userId="91ebe279-7390-40f5-bd9e-ae4a468f1882" providerId="ADAL" clId="{7E34FA39-9931-473D-B484-917D1EB74A59}" dt="2024-06-03T16:35:28.128" v="5579" actId="478"/>
          <ac:picMkLst>
            <pc:docMk/>
            <pc:sldMk cId="1942102274" sldId="273"/>
            <ac:picMk id="6" creationId="{9728E572-17A0-49C9-6C7C-66A921FCD54D}"/>
          </ac:picMkLst>
        </pc:picChg>
        <pc:picChg chg="add mod">
          <ac:chgData name="Marina Milosheva" userId="91ebe279-7390-40f5-bd9e-ae4a468f1882" providerId="ADAL" clId="{7E34FA39-9931-473D-B484-917D1EB74A59}" dt="2024-06-13T13:47:40.863" v="20105"/>
          <ac:picMkLst>
            <pc:docMk/>
            <pc:sldMk cId="1942102274" sldId="273"/>
            <ac:picMk id="6" creationId="{AFAB5C66-32DF-7202-833A-4331F70A0DEA}"/>
          </ac:picMkLst>
        </pc:picChg>
        <pc:picChg chg="add del mod">
          <ac:chgData name="Marina Milosheva" userId="91ebe279-7390-40f5-bd9e-ae4a468f1882" providerId="ADAL" clId="{7E34FA39-9931-473D-B484-917D1EB74A59}" dt="2024-06-13T13:07:42.494" v="20020" actId="34819"/>
          <ac:picMkLst>
            <pc:docMk/>
            <pc:sldMk cId="1942102274" sldId="273"/>
            <ac:picMk id="7" creationId="{0927FE50-3401-64DF-7541-4237FEA14B17}"/>
          </ac:picMkLst>
        </pc:picChg>
        <pc:picChg chg="add del mod">
          <ac:chgData name="Marina Milosheva" userId="91ebe279-7390-40f5-bd9e-ae4a468f1882" providerId="ADAL" clId="{7E34FA39-9931-473D-B484-917D1EB74A59}" dt="2024-06-13T13:08:26.518" v="20036" actId="34819"/>
          <ac:picMkLst>
            <pc:docMk/>
            <pc:sldMk cId="1942102274" sldId="273"/>
            <ac:picMk id="8" creationId="{73FE745E-5980-78AF-E943-9A73D7184CFA}"/>
          </ac:picMkLst>
        </pc:picChg>
        <pc:picChg chg="add del mod">
          <ac:chgData name="Marina Milosheva" userId="91ebe279-7390-40f5-bd9e-ae4a468f1882" providerId="ADAL" clId="{7E34FA39-9931-473D-B484-917D1EB74A59}" dt="2024-06-03T16:35:39.663" v="5586" actId="478"/>
          <ac:picMkLst>
            <pc:docMk/>
            <pc:sldMk cId="1942102274" sldId="273"/>
            <ac:picMk id="8" creationId="{C8A69C89-6CF8-B3B0-F4B6-AFA3C5B3DAE0}"/>
          </ac:picMkLst>
        </pc:picChg>
        <pc:picChg chg="add del mod">
          <ac:chgData name="Marina Milosheva" userId="91ebe279-7390-40f5-bd9e-ae4a468f1882" providerId="ADAL" clId="{7E34FA39-9931-473D-B484-917D1EB74A59}" dt="2024-06-13T13:08:43.324" v="20049" actId="34818"/>
          <ac:picMkLst>
            <pc:docMk/>
            <pc:sldMk cId="1942102274" sldId="273"/>
            <ac:picMk id="9" creationId="{A4CC7996-D9EF-EF57-2A57-961B12570265}"/>
          </ac:picMkLst>
        </pc:picChg>
        <pc:picChg chg="add del mod">
          <ac:chgData name="Marina Milosheva" userId="91ebe279-7390-40f5-bd9e-ae4a468f1882" providerId="ADAL" clId="{7E34FA39-9931-473D-B484-917D1EB74A59}" dt="2024-06-13T13:47:40.863" v="20105"/>
          <ac:picMkLst>
            <pc:docMk/>
            <pc:sldMk cId="1942102274" sldId="273"/>
            <ac:picMk id="10" creationId="{7B9BFE2E-F641-D996-A987-501A07D4F48A}"/>
          </ac:picMkLst>
        </pc:picChg>
        <pc:picChg chg="add del mod">
          <ac:chgData name="Marina Milosheva" userId="91ebe279-7390-40f5-bd9e-ae4a468f1882" providerId="ADAL" clId="{7E34FA39-9931-473D-B484-917D1EB74A59}" dt="2024-06-03T16:35:14.376" v="5575" actId="478"/>
          <ac:picMkLst>
            <pc:docMk/>
            <pc:sldMk cId="1942102274" sldId="273"/>
            <ac:picMk id="10" creationId="{83FA0D98-5327-5B1C-3FE1-726A4EC0098F}"/>
          </ac:picMkLst>
        </pc:picChg>
        <pc:picChg chg="add mod modCrop">
          <ac:chgData name="Marina Milosheva" userId="91ebe279-7390-40f5-bd9e-ae4a468f1882" providerId="ADAL" clId="{7E34FA39-9931-473D-B484-917D1EB74A59}" dt="2024-06-06T14:36:33.712" v="6699" actId="1076"/>
          <ac:picMkLst>
            <pc:docMk/>
            <pc:sldMk cId="1942102274" sldId="273"/>
            <ac:picMk id="12" creationId="{B733F178-2BA3-5F8F-ACD1-DB80A2AC5EE1}"/>
          </ac:picMkLst>
        </pc:picChg>
      </pc:sldChg>
      <pc:sldChg chg="addSp delSp modSp mod delDesignElem modNotesTx">
        <pc:chgData name="Marina Milosheva" userId="91ebe279-7390-40f5-bd9e-ae4a468f1882" providerId="ADAL" clId="{7E34FA39-9931-473D-B484-917D1EB74A59}" dt="2024-06-13T13:50:43.261" v="20109" actId="478"/>
        <pc:sldMkLst>
          <pc:docMk/>
          <pc:sldMk cId="1015479348" sldId="274"/>
        </pc:sldMkLst>
        <pc:picChg chg="add del mod">
          <ac:chgData name="Marina Milosheva" userId="91ebe279-7390-40f5-bd9e-ae4a468f1882" providerId="ADAL" clId="{7E34FA39-9931-473D-B484-917D1EB74A59}" dt="2024-06-13T13:08:28.020" v="20041" actId="34818"/>
          <ac:picMkLst>
            <pc:docMk/>
            <pc:sldMk cId="1015479348" sldId="274"/>
            <ac:picMk id="3" creationId="{B878967D-E707-7EB3-D3CF-EB7E567A6508}"/>
          </ac:picMkLst>
        </pc:picChg>
        <pc:picChg chg="add del mod">
          <ac:chgData name="Marina Milosheva" userId="91ebe279-7390-40f5-bd9e-ae4a468f1882" providerId="ADAL" clId="{7E34FA39-9931-473D-B484-917D1EB74A59}" dt="2024-06-13T13:07:42.494" v="20020" actId="34819"/>
          <ac:picMkLst>
            <pc:docMk/>
            <pc:sldMk cId="1015479348" sldId="274"/>
            <ac:picMk id="4" creationId="{1DC59F37-CEA1-C607-DAB2-D43CC80C03D6}"/>
          </ac:picMkLst>
        </pc:picChg>
        <pc:picChg chg="add del mod">
          <ac:chgData name="Marina Milosheva" userId="91ebe279-7390-40f5-bd9e-ae4a468f1882" providerId="ADAL" clId="{7E34FA39-9931-473D-B484-917D1EB74A59}" dt="2024-06-13T13:08:26.518" v="20036" actId="34819"/>
          <ac:picMkLst>
            <pc:docMk/>
            <pc:sldMk cId="1015479348" sldId="274"/>
            <ac:picMk id="5" creationId="{8D9298A2-5823-1272-3B3E-D2ECA6A9B15B}"/>
          </ac:picMkLst>
        </pc:picChg>
        <pc:picChg chg="add del mod">
          <ac:chgData name="Marina Milosheva" userId="91ebe279-7390-40f5-bd9e-ae4a468f1882" providerId="ADAL" clId="{7E34FA39-9931-473D-B484-917D1EB74A59}" dt="2024-06-13T13:08:43.324" v="20049" actId="34818"/>
          <ac:picMkLst>
            <pc:docMk/>
            <pc:sldMk cId="1015479348" sldId="274"/>
            <ac:picMk id="6" creationId="{F6FC0B54-9C2E-48E4-BCF0-034949FF08AA}"/>
          </ac:picMkLst>
        </pc:picChg>
        <pc:picChg chg="add del mod">
          <ac:chgData name="Marina Milosheva" userId="91ebe279-7390-40f5-bd9e-ae4a468f1882" providerId="ADAL" clId="{7E34FA39-9931-473D-B484-917D1EB74A59}" dt="2024-06-13T13:50:43.261" v="20109" actId="478"/>
          <ac:picMkLst>
            <pc:docMk/>
            <pc:sldMk cId="1015479348" sldId="274"/>
            <ac:picMk id="7" creationId="{165DB474-4121-F380-252A-CF6748E6EB79}"/>
          </ac:picMkLst>
        </pc:picChg>
      </pc:sldChg>
      <pc:sldChg chg="add del">
        <pc:chgData name="Marina Milosheva" userId="91ebe279-7390-40f5-bd9e-ae4a468f1882" providerId="ADAL" clId="{7E34FA39-9931-473D-B484-917D1EB74A59}" dt="2024-06-03T17:01:19.288" v="6492" actId="47"/>
        <pc:sldMkLst>
          <pc:docMk/>
          <pc:sldMk cId="1534525455" sldId="274"/>
        </pc:sldMkLst>
      </pc:sldChg>
    </pc:docChg>
  </pc:docChgLst>
  <pc:docChgLst>
    <pc:chgData name="Samantha Punch" userId="S::svp1@stir.ac.uk::c22f7525-b687-40bd-b938-6a900dde77de" providerId="AD" clId="Web-{3C7AEF97-06FB-456B-8452-0E01721A86A9}"/>
    <pc:docChg chg="modSld">
      <pc:chgData name="Samantha Punch" userId="S::svp1@stir.ac.uk::c22f7525-b687-40bd-b938-6a900dde77de" providerId="AD" clId="Web-{3C7AEF97-06FB-456B-8452-0E01721A86A9}" dt="2024-06-07T20:19:52.022" v="7" actId="1076"/>
      <pc:docMkLst>
        <pc:docMk/>
      </pc:docMkLst>
      <pc:sldChg chg="modSp">
        <pc:chgData name="Samantha Punch" userId="S::svp1@stir.ac.uk::c22f7525-b687-40bd-b938-6a900dde77de" providerId="AD" clId="Web-{3C7AEF97-06FB-456B-8452-0E01721A86A9}" dt="2024-06-07T20:19:52.022" v="7" actId="1076"/>
        <pc:sldMkLst>
          <pc:docMk/>
          <pc:sldMk cId="2789012352" sldId="269"/>
        </pc:sldMkLst>
        <pc:spChg chg="mod">
          <ac:chgData name="Samantha Punch" userId="S::svp1@stir.ac.uk::c22f7525-b687-40bd-b938-6a900dde77de" providerId="AD" clId="Web-{3C7AEF97-06FB-456B-8452-0E01721A86A9}" dt="2024-06-07T20:19:52.022" v="7" actId="1076"/>
          <ac:spMkLst>
            <pc:docMk/>
            <pc:sldMk cId="2789012352" sldId="269"/>
            <ac:spMk id="11" creationId="{B4C4A381-DDD9-5539-6D87-454A55CF01A5}"/>
          </ac:spMkLst>
        </pc:spChg>
        <pc:picChg chg="mod">
          <ac:chgData name="Samantha Punch" userId="S::svp1@stir.ac.uk::c22f7525-b687-40bd-b938-6a900dde77de" providerId="AD" clId="Web-{3C7AEF97-06FB-456B-8452-0E01721A86A9}" dt="2024-06-07T20:19:44.600" v="6" actId="1076"/>
          <ac:picMkLst>
            <pc:docMk/>
            <pc:sldMk cId="2789012352" sldId="269"/>
            <ac:picMk id="8" creationId="{31DF973E-66C2-3805-A938-9C75F664C302}"/>
          </ac:picMkLst>
        </pc:picChg>
      </pc:sldChg>
    </pc:docChg>
  </pc:docChgLst>
  <pc:docChgLst>
    <pc:chgData name="Michael Coop Rushworth" userId="S::mcr5@stir.ac.uk::91330494-a69c-4037-81d1-ced24adb046f" providerId="AD" clId="Web-{CC3FA341-16FE-7620-27AC-645CF669AF4C}"/>
    <pc:docChg chg="mod">
      <pc:chgData name="Michael Coop Rushworth" userId="S::mcr5@stir.ac.uk::91330494-a69c-4037-81d1-ced24adb046f" providerId="AD" clId="Web-{CC3FA341-16FE-7620-27AC-645CF669AF4C}" dt="2024-06-06T08:43:59.572" v="3"/>
      <pc:docMkLst>
        <pc:docMk/>
      </pc:docMkLst>
      <pc:sldChg chg="addCm">
        <pc:chgData name="Michael Coop Rushworth" userId="S::mcr5@stir.ac.uk::91330494-a69c-4037-81d1-ced24adb046f" providerId="AD" clId="Web-{CC3FA341-16FE-7620-27AC-645CF669AF4C}" dt="2024-06-06T08:43:15.914" v="2"/>
        <pc:sldMkLst>
          <pc:docMk/>
          <pc:sldMk cId="2789012352" sldId="269"/>
        </pc:sldMkLst>
        <pc:extLst>
          <p:ext xmlns:p="http://schemas.openxmlformats.org/presentationml/2006/main" uri="{D6D511B9-2390-475A-947B-AFAB55BFBCF1}">
            <pc226:cmChg xmlns:pc226="http://schemas.microsoft.com/office/powerpoint/2022/06/main/command" chg="add">
              <pc226:chgData name="Michael Coop Rushworth" userId="S::mcr5@stir.ac.uk::91330494-a69c-4037-81d1-ced24adb046f" providerId="AD" clId="Web-{CC3FA341-16FE-7620-27AC-645CF669AF4C}" dt="2024-06-06T08:43:15.914" v="2"/>
              <pc2:cmMkLst xmlns:pc2="http://schemas.microsoft.com/office/powerpoint/2019/9/main/command">
                <pc:docMk/>
                <pc:sldMk cId="2789012352" sldId="269"/>
                <pc2:cmMk id="{FC8C99B4-D970-4292-82F6-A5F7A2C8FB83}"/>
              </pc2:cmMkLst>
            </pc226:cmChg>
          </p:ext>
        </pc:extLst>
      </pc:sldChg>
      <pc:sldChg chg="addCm">
        <pc:chgData name="Michael Coop Rushworth" userId="S::mcr5@stir.ac.uk::91330494-a69c-4037-81d1-ced24adb046f" providerId="AD" clId="Web-{CC3FA341-16FE-7620-27AC-645CF669AF4C}" dt="2024-06-06T08:43:59.572" v="3"/>
        <pc:sldMkLst>
          <pc:docMk/>
          <pc:sldMk cId="91082604" sldId="270"/>
        </pc:sldMkLst>
        <pc:extLst>
          <p:ext xmlns:p="http://schemas.openxmlformats.org/presentationml/2006/main" uri="{D6D511B9-2390-475A-947B-AFAB55BFBCF1}">
            <pc226:cmChg xmlns:pc226="http://schemas.microsoft.com/office/powerpoint/2022/06/main/command" chg="add">
              <pc226:chgData name="Michael Coop Rushworth" userId="S::mcr5@stir.ac.uk::91330494-a69c-4037-81d1-ced24adb046f" providerId="AD" clId="Web-{CC3FA341-16FE-7620-27AC-645CF669AF4C}" dt="2024-06-06T08:43:59.572" v="3"/>
              <pc2:cmMkLst xmlns:pc2="http://schemas.microsoft.com/office/powerpoint/2019/9/main/command">
                <pc:docMk/>
                <pc:sldMk cId="91082604" sldId="270"/>
                <pc2:cmMk id="{E18316CA-49C9-4216-BBE5-9D06827D2C5A}"/>
              </pc2:cmMkLst>
            </pc226:cmChg>
          </p:ext>
        </pc:extLst>
      </pc:sldChg>
      <pc:sldChg chg="addCm">
        <pc:chgData name="Michael Coop Rushworth" userId="S::mcr5@stir.ac.uk::91330494-a69c-4037-81d1-ced24adb046f" providerId="AD" clId="Web-{CC3FA341-16FE-7620-27AC-645CF669AF4C}" dt="2024-06-06T08:42:32.678" v="1"/>
        <pc:sldMkLst>
          <pc:docMk/>
          <pc:sldMk cId="1391266869" sldId="272"/>
        </pc:sldMkLst>
        <pc:extLst>
          <p:ext xmlns:p="http://schemas.openxmlformats.org/presentationml/2006/main" uri="{D6D511B9-2390-475A-947B-AFAB55BFBCF1}">
            <pc226:cmChg xmlns:pc226="http://schemas.microsoft.com/office/powerpoint/2022/06/main/command" chg="add">
              <pc226:chgData name="Michael Coop Rushworth" userId="S::mcr5@stir.ac.uk::91330494-a69c-4037-81d1-ced24adb046f" providerId="AD" clId="Web-{CC3FA341-16FE-7620-27AC-645CF669AF4C}" dt="2024-06-06T08:42:32.678" v="1"/>
              <pc2:cmMkLst xmlns:pc2="http://schemas.microsoft.com/office/powerpoint/2019/9/main/command">
                <pc:docMk/>
                <pc:sldMk cId="1391266869" sldId="272"/>
                <pc2:cmMk id="{8218D1CB-3C35-4A7D-9188-6E9E9A77BB56}"/>
              </pc2:cmMkLst>
            </pc226:cmChg>
          </p:ext>
        </pc:extLst>
      </pc:sldChg>
    </pc:docChg>
  </pc:docChgLst>
</pc:chgInfo>
</file>

<file path=ppt/comments/modernComment_10D_A63CF380.xml><?xml version="1.0" encoding="utf-8"?>
<p188:cmLst xmlns:a="http://schemas.openxmlformats.org/drawingml/2006/main" xmlns:r="http://schemas.openxmlformats.org/officeDocument/2006/relationships" xmlns:p188="http://schemas.microsoft.com/office/powerpoint/2018/8/main">
  <p188:cm id="{FC8C99B4-D970-4292-82F6-A5F7A2C8FB83}" authorId="{BDC5A408-0137-B739-5F82-18859F6FACF2}" status="resolved" created="2024-06-06T08:43:15.914" complete="100000">
    <ac:txMkLst xmlns:ac="http://schemas.microsoft.com/office/drawing/2013/main/command">
      <pc:docMk xmlns:pc="http://schemas.microsoft.com/office/powerpoint/2013/main/command"/>
      <pc:sldMk xmlns:pc="http://schemas.microsoft.com/office/powerpoint/2013/main/command" cId="2789012352" sldId="269"/>
      <ac:spMk id="11" creationId="{B4C4A381-DDD9-5539-6D87-454A55CF01A5}"/>
      <ac:txMk cp="229">
        <ac:context len="262" hash="2186740929"/>
      </ac:txMk>
    </ac:txMkLst>
    <p188:pos x="4773283" y="4413849"/>
    <p188:txBody>
      <a:bodyPr/>
      <a:lstStyle/>
      <a:p>
        <a:r>
          <a:rPr lang="en-US"/>
          <a:t>Pretty technical - is there a way to simplify the language in this?</a:t>
        </a:r>
      </a:p>
    </p188:txBody>
  </p188:cm>
</p188:cmLst>
</file>

<file path=ppt/comments/modernComment_10E_56DCF6C.xml><?xml version="1.0" encoding="utf-8"?>
<p188:cmLst xmlns:a="http://schemas.openxmlformats.org/drawingml/2006/main" xmlns:r="http://schemas.openxmlformats.org/officeDocument/2006/relationships" xmlns:p188="http://schemas.microsoft.com/office/powerpoint/2018/8/main">
  <p188:cm id="{E18316CA-49C9-4216-BBE5-9D06827D2C5A}" authorId="{BDC5A408-0137-B739-5F82-18859F6FACF2}" status="resolved" created="2024-06-06T08:43:59.572" complete="100000">
    <pc:sldMkLst xmlns:pc="http://schemas.microsoft.com/office/powerpoint/2013/main/command">
      <pc:docMk/>
      <pc:sldMk cId="91082604" sldId="270"/>
    </pc:sldMkLst>
    <p188:txBody>
      <a:bodyPr/>
      <a:lstStyle/>
      <a:p>
        <a:r>
          <a:rPr lang="en-US"/>
          <a:t>I love this slide!</a:t>
        </a:r>
      </a:p>
    </p188:txBody>
  </p188:cm>
</p188:cmLst>
</file>

<file path=ppt/comments/modernComment_110_52ED0C35.xml><?xml version="1.0" encoding="utf-8"?>
<p188:cmLst xmlns:a="http://schemas.openxmlformats.org/drawingml/2006/main" xmlns:r="http://schemas.openxmlformats.org/officeDocument/2006/relationships" xmlns:p188="http://schemas.microsoft.com/office/powerpoint/2018/8/main">
  <p188:cm id="{8218D1CB-3C35-4A7D-9188-6E9E9A77BB56}" authorId="{BDC5A408-0137-B739-5F82-18859F6FACF2}" status="resolved" created="2024-06-06T08:42:32.678" complete="100000">
    <ac:deMkLst xmlns:ac="http://schemas.microsoft.com/office/drawing/2013/main/command">
      <pc:docMk xmlns:pc="http://schemas.microsoft.com/office/powerpoint/2013/main/command"/>
      <pc:sldMk xmlns:pc="http://schemas.microsoft.com/office/powerpoint/2013/main/command" cId="1391266869" sldId="272"/>
      <ac:spMk id="3" creationId="{0BF19A12-8725-FC9D-354C-04956B649D07}"/>
    </ac:deMkLst>
    <p188:replyLst>
      <p188:reply id="{1E31198A-7B63-4BA6-8CFC-0CDFE90D133F}" authorId="{32CEC1F7-AC3C-8791-3E29-A6A86C58B4F1}" created="2024-06-06T09:07:26.913">
        <p188:txBody>
          <a:bodyPr/>
          <a:lstStyle/>
          <a:p>
            <a:r>
              <a:rPr lang="en-US"/>
              <a:t>Haha - that's a good suggestion, thank you!</a:t>
            </a:r>
          </a:p>
        </p188:txBody>
      </p188:reply>
    </p188:replyLst>
    <p188:txBody>
      <a:bodyPr/>
      <a:lstStyle/>
      <a:p>
        <a:r>
          <a:rPr lang="en-US"/>
          <a:t>Swap the two bullets round - my initial reaction to bullet #1 was "I don't know how to do Research!" until I read bullet #2.</a:t>
        </a:r>
      </a:p>
    </p188:txBody>
  </p188:cm>
</p188:cmLst>
</file>

<file path=ppt/diagrams/_rels/data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image" Target="../media/image20.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image" Target="../media/image20.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D303A6-F0D1-465B-805D-805E12C933C8}"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en-GB"/>
        </a:p>
      </dgm:t>
    </dgm:pt>
    <dgm:pt modelId="{A10F6792-5FAA-4FF0-A1F5-D8EC4846CB56}">
      <dgm:prSet phldrT="[Text]"/>
      <dgm:spPr/>
      <dgm:t>
        <a:bodyPr/>
        <a:lstStyle/>
        <a:p>
          <a:r>
            <a:rPr lang="en-GB"/>
            <a:t>Quantitative</a:t>
          </a:r>
        </a:p>
      </dgm:t>
    </dgm:pt>
    <dgm:pt modelId="{CEE2DBBF-2506-4028-AD53-BCA885E6358D}" type="parTrans" cxnId="{A7A8589D-8F61-4E49-ABBE-59B91A196BB0}">
      <dgm:prSet/>
      <dgm:spPr/>
      <dgm:t>
        <a:bodyPr/>
        <a:lstStyle/>
        <a:p>
          <a:endParaRPr lang="en-GB"/>
        </a:p>
      </dgm:t>
    </dgm:pt>
    <dgm:pt modelId="{187AB3E7-72A6-4F4B-B4A1-BB142692E82D}" type="sibTrans" cxnId="{A7A8589D-8F61-4E49-ABBE-59B91A196BB0}">
      <dgm:prSet/>
      <dgm:spPr/>
      <dgm:t>
        <a:bodyPr/>
        <a:lstStyle/>
        <a:p>
          <a:endParaRPr lang="en-GB"/>
        </a:p>
      </dgm:t>
    </dgm:pt>
    <dgm:pt modelId="{9C585A96-A9B4-454B-95B2-F23DDC5F06AA}">
      <dgm:prSet phldrT="[Text]"/>
      <dgm:spPr/>
      <dgm:t>
        <a:bodyPr/>
        <a:lstStyle/>
        <a:p>
          <a:r>
            <a:rPr lang="en-GB"/>
            <a:t>20% of people bought ice cream today</a:t>
          </a:r>
        </a:p>
      </dgm:t>
    </dgm:pt>
    <dgm:pt modelId="{80E62CC5-2ADE-4FEE-8D2D-50CCB5971732}" type="parTrans" cxnId="{855DE17B-1D61-4B2F-849A-1D0FF390D71C}">
      <dgm:prSet/>
      <dgm:spPr/>
      <dgm:t>
        <a:bodyPr/>
        <a:lstStyle/>
        <a:p>
          <a:endParaRPr lang="en-GB"/>
        </a:p>
      </dgm:t>
    </dgm:pt>
    <dgm:pt modelId="{18B6163B-B3E2-4EF0-B08C-BB1501A6E024}" type="sibTrans" cxnId="{855DE17B-1D61-4B2F-849A-1D0FF390D71C}">
      <dgm:prSet/>
      <dgm:spPr/>
      <dgm:t>
        <a:bodyPr/>
        <a:lstStyle/>
        <a:p>
          <a:endParaRPr lang="en-GB"/>
        </a:p>
      </dgm:t>
    </dgm:pt>
    <dgm:pt modelId="{ADFBAC58-3396-4C49-9FCC-24AD64308A25}">
      <dgm:prSet phldrT="[Text]"/>
      <dgm:spPr/>
      <dgm:t>
        <a:bodyPr/>
        <a:lstStyle/>
        <a:p>
          <a:r>
            <a:rPr lang="en-GB" b="1"/>
            <a:t>Numbers, percentages</a:t>
          </a:r>
        </a:p>
      </dgm:t>
    </dgm:pt>
    <dgm:pt modelId="{12E65B5D-51F9-4313-A5FB-D5587B178C42}" type="parTrans" cxnId="{F74D5932-BBF3-44C7-8042-1588ECF12D01}">
      <dgm:prSet/>
      <dgm:spPr/>
      <dgm:t>
        <a:bodyPr/>
        <a:lstStyle/>
        <a:p>
          <a:endParaRPr lang="en-GB"/>
        </a:p>
      </dgm:t>
    </dgm:pt>
    <dgm:pt modelId="{9AF79DA8-85A7-42A6-8871-4721F7DB2EB5}" type="sibTrans" cxnId="{F74D5932-BBF3-44C7-8042-1588ECF12D01}">
      <dgm:prSet/>
      <dgm:spPr/>
      <dgm:t>
        <a:bodyPr/>
        <a:lstStyle/>
        <a:p>
          <a:endParaRPr lang="en-GB"/>
        </a:p>
      </dgm:t>
    </dgm:pt>
    <dgm:pt modelId="{3501CE63-C64C-4495-B666-E48D003B7173}">
      <dgm:prSet phldrT="[Text]"/>
      <dgm:spPr>
        <a:solidFill>
          <a:schemeClr val="accent6"/>
        </a:solidFill>
      </dgm:spPr>
      <dgm:t>
        <a:bodyPr/>
        <a:lstStyle/>
        <a:p>
          <a:r>
            <a:rPr lang="en-GB"/>
            <a:t>Qualitative</a:t>
          </a:r>
        </a:p>
      </dgm:t>
    </dgm:pt>
    <dgm:pt modelId="{A0B3477F-4363-4646-9D89-FE7C299F18D7}" type="parTrans" cxnId="{D4571C84-7376-4CA6-9CB8-2E84B07664F8}">
      <dgm:prSet/>
      <dgm:spPr/>
      <dgm:t>
        <a:bodyPr/>
        <a:lstStyle/>
        <a:p>
          <a:endParaRPr lang="en-GB"/>
        </a:p>
      </dgm:t>
    </dgm:pt>
    <dgm:pt modelId="{8B4F67BF-58F3-4EC7-84BB-D44582F41F48}" type="sibTrans" cxnId="{D4571C84-7376-4CA6-9CB8-2E84B07664F8}">
      <dgm:prSet/>
      <dgm:spPr/>
      <dgm:t>
        <a:bodyPr/>
        <a:lstStyle/>
        <a:p>
          <a:endParaRPr lang="en-GB"/>
        </a:p>
      </dgm:t>
    </dgm:pt>
    <dgm:pt modelId="{494BC989-AB4F-4960-80E6-FC5A82E1F785}">
      <dgm:prSet phldrT="[Text]"/>
      <dgm:spPr>
        <a:solidFill>
          <a:schemeClr val="accent6">
            <a:lumMod val="20000"/>
            <a:lumOff val="80000"/>
            <a:alpha val="90000"/>
          </a:schemeClr>
        </a:solidFill>
      </dgm:spPr>
      <dgm:t>
        <a:bodyPr/>
        <a:lstStyle/>
        <a:p>
          <a:r>
            <a:rPr lang="en-GB"/>
            <a:t>“I bought the ice cream because it was a hot day”</a:t>
          </a:r>
        </a:p>
      </dgm:t>
    </dgm:pt>
    <dgm:pt modelId="{3C21E158-A17E-42B3-B27C-C53ED731E273}" type="parTrans" cxnId="{AE326668-5209-49C8-99DF-6BF71E8A434C}">
      <dgm:prSet/>
      <dgm:spPr/>
      <dgm:t>
        <a:bodyPr/>
        <a:lstStyle/>
        <a:p>
          <a:endParaRPr lang="en-GB"/>
        </a:p>
      </dgm:t>
    </dgm:pt>
    <dgm:pt modelId="{B2A2CE16-1E8C-4B6F-BDE1-9F88076CBF44}" type="sibTrans" cxnId="{AE326668-5209-49C8-99DF-6BF71E8A434C}">
      <dgm:prSet/>
      <dgm:spPr/>
      <dgm:t>
        <a:bodyPr/>
        <a:lstStyle/>
        <a:p>
          <a:endParaRPr lang="en-GB"/>
        </a:p>
      </dgm:t>
    </dgm:pt>
    <dgm:pt modelId="{B55F18A8-481F-439C-8462-A829FA68F1F4}">
      <dgm:prSet phldrT="[Text]"/>
      <dgm:spPr>
        <a:solidFill>
          <a:schemeClr val="accent6">
            <a:lumMod val="20000"/>
            <a:lumOff val="80000"/>
            <a:alpha val="90000"/>
          </a:schemeClr>
        </a:solidFill>
      </dgm:spPr>
      <dgm:t>
        <a:bodyPr/>
        <a:lstStyle/>
        <a:p>
          <a:r>
            <a:rPr lang="en-GB" b="1"/>
            <a:t>What, where, how, why?</a:t>
          </a:r>
        </a:p>
      </dgm:t>
    </dgm:pt>
    <dgm:pt modelId="{619A06E1-8ED7-4236-8D7F-309FB4B06B86}" type="parTrans" cxnId="{D8E88FD3-EBA2-4F81-815E-69661AD9FF7D}">
      <dgm:prSet/>
      <dgm:spPr/>
      <dgm:t>
        <a:bodyPr/>
        <a:lstStyle/>
        <a:p>
          <a:endParaRPr lang="en-GB"/>
        </a:p>
      </dgm:t>
    </dgm:pt>
    <dgm:pt modelId="{11ACAD10-A327-45F1-A19B-CCD87B990685}" type="sibTrans" cxnId="{D8E88FD3-EBA2-4F81-815E-69661AD9FF7D}">
      <dgm:prSet/>
      <dgm:spPr/>
      <dgm:t>
        <a:bodyPr/>
        <a:lstStyle/>
        <a:p>
          <a:endParaRPr lang="en-GB"/>
        </a:p>
      </dgm:t>
    </dgm:pt>
    <dgm:pt modelId="{236DFCA3-1372-4CAF-B580-BACCC0E6E245}" type="pres">
      <dgm:prSet presAssocID="{D2D303A6-F0D1-465B-805D-805E12C933C8}" presName="Name0" presStyleCnt="0">
        <dgm:presLayoutVars>
          <dgm:dir/>
          <dgm:animLvl val="lvl"/>
          <dgm:resizeHandles/>
        </dgm:presLayoutVars>
      </dgm:prSet>
      <dgm:spPr/>
    </dgm:pt>
    <dgm:pt modelId="{57575231-3ED0-4052-AF36-36E84D077FED}" type="pres">
      <dgm:prSet presAssocID="{A10F6792-5FAA-4FF0-A1F5-D8EC4846CB56}" presName="linNode" presStyleCnt="0"/>
      <dgm:spPr/>
    </dgm:pt>
    <dgm:pt modelId="{D5DEDCFF-3391-4CE6-A9E0-C28A6455C059}" type="pres">
      <dgm:prSet presAssocID="{A10F6792-5FAA-4FF0-A1F5-D8EC4846CB56}" presName="parentShp" presStyleLbl="node1" presStyleIdx="0" presStyleCnt="2">
        <dgm:presLayoutVars>
          <dgm:bulletEnabled val="1"/>
        </dgm:presLayoutVars>
      </dgm:prSet>
      <dgm:spPr/>
    </dgm:pt>
    <dgm:pt modelId="{95DD9CC2-DBD7-4BA2-9E5E-8B71C529016C}" type="pres">
      <dgm:prSet presAssocID="{A10F6792-5FAA-4FF0-A1F5-D8EC4846CB56}" presName="childShp" presStyleLbl="bgAccFollowNode1" presStyleIdx="0" presStyleCnt="2">
        <dgm:presLayoutVars>
          <dgm:bulletEnabled val="1"/>
        </dgm:presLayoutVars>
      </dgm:prSet>
      <dgm:spPr/>
    </dgm:pt>
    <dgm:pt modelId="{56F1A963-A17D-49AF-BA91-2D3DD2235534}" type="pres">
      <dgm:prSet presAssocID="{187AB3E7-72A6-4F4B-B4A1-BB142692E82D}" presName="spacing" presStyleCnt="0"/>
      <dgm:spPr/>
    </dgm:pt>
    <dgm:pt modelId="{2CF89B44-18F2-479A-B36A-D7ECE82DA6E5}" type="pres">
      <dgm:prSet presAssocID="{3501CE63-C64C-4495-B666-E48D003B7173}" presName="linNode" presStyleCnt="0"/>
      <dgm:spPr/>
    </dgm:pt>
    <dgm:pt modelId="{D2DB9641-FFB3-4F15-AFE1-518E3A978F67}" type="pres">
      <dgm:prSet presAssocID="{3501CE63-C64C-4495-B666-E48D003B7173}" presName="parentShp" presStyleLbl="node1" presStyleIdx="1" presStyleCnt="2" custLinFactNeighborY="-2323">
        <dgm:presLayoutVars>
          <dgm:bulletEnabled val="1"/>
        </dgm:presLayoutVars>
      </dgm:prSet>
      <dgm:spPr/>
    </dgm:pt>
    <dgm:pt modelId="{A69C7E48-B4B2-4502-B71A-90F8E68FF772}" type="pres">
      <dgm:prSet presAssocID="{3501CE63-C64C-4495-B666-E48D003B7173}" presName="childShp" presStyleLbl="bgAccFollowNode1" presStyleIdx="1" presStyleCnt="2">
        <dgm:presLayoutVars>
          <dgm:bulletEnabled val="1"/>
        </dgm:presLayoutVars>
      </dgm:prSet>
      <dgm:spPr/>
    </dgm:pt>
  </dgm:ptLst>
  <dgm:cxnLst>
    <dgm:cxn modelId="{F74D5932-BBF3-44C7-8042-1588ECF12D01}" srcId="{A10F6792-5FAA-4FF0-A1F5-D8EC4846CB56}" destId="{ADFBAC58-3396-4C49-9FCC-24AD64308A25}" srcOrd="1" destOrd="0" parTransId="{12E65B5D-51F9-4313-A5FB-D5587B178C42}" sibTransId="{9AF79DA8-85A7-42A6-8871-4721F7DB2EB5}"/>
    <dgm:cxn modelId="{AE326668-5209-49C8-99DF-6BF71E8A434C}" srcId="{3501CE63-C64C-4495-B666-E48D003B7173}" destId="{494BC989-AB4F-4960-80E6-FC5A82E1F785}" srcOrd="0" destOrd="0" parTransId="{3C21E158-A17E-42B3-B27C-C53ED731E273}" sibTransId="{B2A2CE16-1E8C-4B6F-BDE1-9F88076CBF44}"/>
    <dgm:cxn modelId="{B87E1F79-F57D-40B7-A5C6-925B94CAEC68}" type="presOf" srcId="{A10F6792-5FAA-4FF0-A1F5-D8EC4846CB56}" destId="{D5DEDCFF-3391-4CE6-A9E0-C28A6455C059}" srcOrd="0" destOrd="0" presId="urn:microsoft.com/office/officeart/2005/8/layout/vList6"/>
    <dgm:cxn modelId="{855DE17B-1D61-4B2F-849A-1D0FF390D71C}" srcId="{A10F6792-5FAA-4FF0-A1F5-D8EC4846CB56}" destId="{9C585A96-A9B4-454B-95B2-F23DDC5F06AA}" srcOrd="0" destOrd="0" parTransId="{80E62CC5-2ADE-4FEE-8D2D-50CCB5971732}" sibTransId="{18B6163B-B3E2-4EF0-B08C-BB1501A6E024}"/>
    <dgm:cxn modelId="{D4571C84-7376-4CA6-9CB8-2E84B07664F8}" srcId="{D2D303A6-F0D1-465B-805D-805E12C933C8}" destId="{3501CE63-C64C-4495-B666-E48D003B7173}" srcOrd="1" destOrd="0" parTransId="{A0B3477F-4363-4646-9D89-FE7C299F18D7}" sibTransId="{8B4F67BF-58F3-4EC7-84BB-D44582F41F48}"/>
    <dgm:cxn modelId="{57918298-A2D1-48A0-9B82-7957F1C81888}" type="presOf" srcId="{9C585A96-A9B4-454B-95B2-F23DDC5F06AA}" destId="{95DD9CC2-DBD7-4BA2-9E5E-8B71C529016C}" srcOrd="0" destOrd="0" presId="urn:microsoft.com/office/officeart/2005/8/layout/vList6"/>
    <dgm:cxn modelId="{A7A8589D-8F61-4E49-ABBE-59B91A196BB0}" srcId="{D2D303A6-F0D1-465B-805D-805E12C933C8}" destId="{A10F6792-5FAA-4FF0-A1F5-D8EC4846CB56}" srcOrd="0" destOrd="0" parTransId="{CEE2DBBF-2506-4028-AD53-BCA885E6358D}" sibTransId="{187AB3E7-72A6-4F4B-B4A1-BB142692E82D}"/>
    <dgm:cxn modelId="{3C54C5AA-9A92-4167-9DAA-68256B1CE05F}" type="presOf" srcId="{D2D303A6-F0D1-465B-805D-805E12C933C8}" destId="{236DFCA3-1372-4CAF-B580-BACCC0E6E245}" srcOrd="0" destOrd="0" presId="urn:microsoft.com/office/officeart/2005/8/layout/vList6"/>
    <dgm:cxn modelId="{540995C2-60BD-438D-88DE-AB846048471F}" type="presOf" srcId="{B55F18A8-481F-439C-8462-A829FA68F1F4}" destId="{A69C7E48-B4B2-4502-B71A-90F8E68FF772}" srcOrd="0" destOrd="1" presId="urn:microsoft.com/office/officeart/2005/8/layout/vList6"/>
    <dgm:cxn modelId="{176275C9-0A9B-43F5-BF4F-F15C22CF91D4}" type="presOf" srcId="{3501CE63-C64C-4495-B666-E48D003B7173}" destId="{D2DB9641-FFB3-4F15-AFE1-518E3A978F67}" srcOrd="0" destOrd="0" presId="urn:microsoft.com/office/officeart/2005/8/layout/vList6"/>
    <dgm:cxn modelId="{3FB6C1CE-D05F-4BD7-B4E1-AD2D6BBD6106}" type="presOf" srcId="{ADFBAC58-3396-4C49-9FCC-24AD64308A25}" destId="{95DD9CC2-DBD7-4BA2-9E5E-8B71C529016C}" srcOrd="0" destOrd="1" presId="urn:microsoft.com/office/officeart/2005/8/layout/vList6"/>
    <dgm:cxn modelId="{D8E88FD3-EBA2-4F81-815E-69661AD9FF7D}" srcId="{3501CE63-C64C-4495-B666-E48D003B7173}" destId="{B55F18A8-481F-439C-8462-A829FA68F1F4}" srcOrd="1" destOrd="0" parTransId="{619A06E1-8ED7-4236-8D7F-309FB4B06B86}" sibTransId="{11ACAD10-A327-45F1-A19B-CCD87B990685}"/>
    <dgm:cxn modelId="{80991EEE-2A30-4E6C-9F44-3C64383DA115}" type="presOf" srcId="{494BC989-AB4F-4960-80E6-FC5A82E1F785}" destId="{A69C7E48-B4B2-4502-B71A-90F8E68FF772}" srcOrd="0" destOrd="0" presId="urn:microsoft.com/office/officeart/2005/8/layout/vList6"/>
    <dgm:cxn modelId="{347F2502-C8C5-49FC-A8A3-2BDD3FB21B83}" type="presParOf" srcId="{236DFCA3-1372-4CAF-B580-BACCC0E6E245}" destId="{57575231-3ED0-4052-AF36-36E84D077FED}" srcOrd="0" destOrd="0" presId="urn:microsoft.com/office/officeart/2005/8/layout/vList6"/>
    <dgm:cxn modelId="{E45B3E9C-E7CB-4E3A-964A-AC3062B08CB7}" type="presParOf" srcId="{57575231-3ED0-4052-AF36-36E84D077FED}" destId="{D5DEDCFF-3391-4CE6-A9E0-C28A6455C059}" srcOrd="0" destOrd="0" presId="urn:microsoft.com/office/officeart/2005/8/layout/vList6"/>
    <dgm:cxn modelId="{4B0E37AD-41AB-4C53-81F3-703CA5DFB8C7}" type="presParOf" srcId="{57575231-3ED0-4052-AF36-36E84D077FED}" destId="{95DD9CC2-DBD7-4BA2-9E5E-8B71C529016C}" srcOrd="1" destOrd="0" presId="urn:microsoft.com/office/officeart/2005/8/layout/vList6"/>
    <dgm:cxn modelId="{F0602F18-8E80-4D8B-BC05-50B48C9AD920}" type="presParOf" srcId="{236DFCA3-1372-4CAF-B580-BACCC0E6E245}" destId="{56F1A963-A17D-49AF-BA91-2D3DD2235534}" srcOrd="1" destOrd="0" presId="urn:microsoft.com/office/officeart/2005/8/layout/vList6"/>
    <dgm:cxn modelId="{8DE3B8DD-BA10-495F-8D09-35FC5F3CF0A5}" type="presParOf" srcId="{236DFCA3-1372-4CAF-B580-BACCC0E6E245}" destId="{2CF89B44-18F2-479A-B36A-D7ECE82DA6E5}" srcOrd="2" destOrd="0" presId="urn:microsoft.com/office/officeart/2005/8/layout/vList6"/>
    <dgm:cxn modelId="{779233C6-17B4-4752-A177-464B8D3C5691}" type="presParOf" srcId="{2CF89B44-18F2-479A-B36A-D7ECE82DA6E5}" destId="{D2DB9641-FFB3-4F15-AFE1-518E3A978F67}" srcOrd="0" destOrd="0" presId="urn:microsoft.com/office/officeart/2005/8/layout/vList6"/>
    <dgm:cxn modelId="{C7242DA6-4A63-4FF6-BE60-9B7EB81F7F99}" type="presParOf" srcId="{2CF89B44-18F2-479A-B36A-D7ECE82DA6E5}" destId="{A69C7E48-B4B2-4502-B71A-90F8E68FF772}"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F55969-456C-44D8-91A0-BA6FBAD1056C}"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n-GB"/>
        </a:p>
      </dgm:t>
    </dgm:pt>
    <dgm:pt modelId="{7CC7421E-EAF0-469E-8AC7-869846760BA5}">
      <dgm:prSet phldrT="[Text]"/>
      <dgm:spPr/>
      <dgm:t>
        <a:bodyPr/>
        <a:lstStyle/>
        <a:p>
          <a:r>
            <a:rPr lang="en-GB"/>
            <a:t>Conduct a literature review</a:t>
          </a:r>
        </a:p>
      </dgm:t>
    </dgm:pt>
    <dgm:pt modelId="{950EB598-DB31-486A-B6BB-D17277E9C98D}" type="parTrans" cxnId="{B2F56F49-E7D0-4610-93F3-91BCDF0F963D}">
      <dgm:prSet/>
      <dgm:spPr/>
      <dgm:t>
        <a:bodyPr/>
        <a:lstStyle/>
        <a:p>
          <a:endParaRPr lang="en-GB"/>
        </a:p>
      </dgm:t>
    </dgm:pt>
    <dgm:pt modelId="{06C74F11-357D-4B4D-9AB5-F5C83225606F}" type="sibTrans" cxnId="{B2F56F49-E7D0-4610-93F3-91BCDF0F963D}">
      <dgm:prSet/>
      <dgm:spPr/>
      <dgm:t>
        <a:bodyPr/>
        <a:lstStyle/>
        <a:p>
          <a:endParaRPr lang="en-GB"/>
        </a:p>
      </dgm:t>
    </dgm:pt>
    <dgm:pt modelId="{0F100403-4FE5-4332-801E-6A428D7685BB}">
      <dgm:prSet phldrT="[Text]"/>
      <dgm:spPr/>
      <dgm:t>
        <a:bodyPr/>
        <a:lstStyle/>
        <a:p>
          <a:r>
            <a:rPr lang="en-GB"/>
            <a:t>Formulate a research question</a:t>
          </a:r>
        </a:p>
      </dgm:t>
    </dgm:pt>
    <dgm:pt modelId="{91D2A6B4-6407-4438-B8B5-00F0A862B170}" type="parTrans" cxnId="{F275EFC5-0CBC-497F-82E0-161E4C713887}">
      <dgm:prSet/>
      <dgm:spPr/>
      <dgm:t>
        <a:bodyPr/>
        <a:lstStyle/>
        <a:p>
          <a:endParaRPr lang="en-GB"/>
        </a:p>
      </dgm:t>
    </dgm:pt>
    <dgm:pt modelId="{67CF8B4D-0B75-4A0C-BED5-7B63A04A7918}" type="sibTrans" cxnId="{F275EFC5-0CBC-497F-82E0-161E4C713887}">
      <dgm:prSet/>
      <dgm:spPr/>
      <dgm:t>
        <a:bodyPr/>
        <a:lstStyle/>
        <a:p>
          <a:endParaRPr lang="en-GB"/>
        </a:p>
      </dgm:t>
    </dgm:pt>
    <dgm:pt modelId="{5D26322B-207C-4847-ADF8-B7AEFE3F9316}">
      <dgm:prSet phldrT="[Text]"/>
      <dgm:spPr/>
      <dgm:t>
        <a:bodyPr/>
        <a:lstStyle/>
        <a:p>
          <a:r>
            <a:rPr lang="en-GB"/>
            <a:t>Choose research methods</a:t>
          </a:r>
        </a:p>
      </dgm:t>
    </dgm:pt>
    <dgm:pt modelId="{3D3F6904-7563-44CD-893A-F59BBB33B868}" type="parTrans" cxnId="{417594AA-D828-4138-BF55-FAE6BAA264CB}">
      <dgm:prSet/>
      <dgm:spPr/>
      <dgm:t>
        <a:bodyPr/>
        <a:lstStyle/>
        <a:p>
          <a:endParaRPr lang="en-GB"/>
        </a:p>
      </dgm:t>
    </dgm:pt>
    <dgm:pt modelId="{0415369B-56F0-4F3E-8BA8-8B6099D7CEA3}" type="sibTrans" cxnId="{417594AA-D828-4138-BF55-FAE6BAA264CB}">
      <dgm:prSet/>
      <dgm:spPr/>
      <dgm:t>
        <a:bodyPr/>
        <a:lstStyle/>
        <a:p>
          <a:endParaRPr lang="en-GB"/>
        </a:p>
      </dgm:t>
    </dgm:pt>
    <dgm:pt modelId="{557291B8-768C-456E-BE9A-659DB49AF081}">
      <dgm:prSet phldrT="[Text]"/>
      <dgm:spPr/>
      <dgm:t>
        <a:bodyPr/>
        <a:lstStyle/>
        <a:p>
          <a:r>
            <a:rPr lang="en-GB"/>
            <a:t>Collect and analyse data</a:t>
          </a:r>
        </a:p>
      </dgm:t>
    </dgm:pt>
    <dgm:pt modelId="{6181214A-6495-42A1-A147-47732AD8F366}" type="parTrans" cxnId="{B54E22E0-C1DD-438A-B45E-8A64EB773BE4}">
      <dgm:prSet/>
      <dgm:spPr/>
      <dgm:t>
        <a:bodyPr/>
        <a:lstStyle/>
        <a:p>
          <a:endParaRPr lang="en-GB"/>
        </a:p>
      </dgm:t>
    </dgm:pt>
    <dgm:pt modelId="{1B5F9695-6472-494D-8362-52CA160C64BF}" type="sibTrans" cxnId="{B54E22E0-C1DD-438A-B45E-8A64EB773BE4}">
      <dgm:prSet/>
      <dgm:spPr/>
      <dgm:t>
        <a:bodyPr/>
        <a:lstStyle/>
        <a:p>
          <a:endParaRPr lang="en-GB"/>
        </a:p>
      </dgm:t>
    </dgm:pt>
    <dgm:pt modelId="{9BCFCAF2-6024-4AB8-8C88-31B738D61129}">
      <dgm:prSet phldrT="[Text]"/>
      <dgm:spPr/>
      <dgm:t>
        <a:bodyPr/>
        <a:lstStyle/>
        <a:p>
          <a:r>
            <a:rPr lang="en-GB"/>
            <a:t>Interpret the findings and draw conclusions</a:t>
          </a:r>
        </a:p>
      </dgm:t>
    </dgm:pt>
    <dgm:pt modelId="{10BD5AC2-02D4-4737-9E78-536F91D20D2E}" type="parTrans" cxnId="{9D7798BC-D2F8-440D-A6B2-36EB636E4D07}">
      <dgm:prSet/>
      <dgm:spPr/>
      <dgm:t>
        <a:bodyPr/>
        <a:lstStyle/>
        <a:p>
          <a:endParaRPr lang="en-GB"/>
        </a:p>
      </dgm:t>
    </dgm:pt>
    <dgm:pt modelId="{C1C135E6-B566-455B-A68B-585F1AA34AC5}" type="sibTrans" cxnId="{9D7798BC-D2F8-440D-A6B2-36EB636E4D07}">
      <dgm:prSet/>
      <dgm:spPr/>
      <dgm:t>
        <a:bodyPr/>
        <a:lstStyle/>
        <a:p>
          <a:endParaRPr lang="en-GB"/>
        </a:p>
      </dgm:t>
    </dgm:pt>
    <dgm:pt modelId="{C35442ED-FB0B-4411-88E6-F63E7C81E231}" type="pres">
      <dgm:prSet presAssocID="{00F55969-456C-44D8-91A0-BA6FBAD1056C}" presName="Name0" presStyleCnt="0">
        <dgm:presLayoutVars>
          <dgm:dir/>
          <dgm:resizeHandles val="exact"/>
        </dgm:presLayoutVars>
      </dgm:prSet>
      <dgm:spPr/>
    </dgm:pt>
    <dgm:pt modelId="{DF9E39B6-970A-46FC-A6C9-66CBC9B07CA4}" type="pres">
      <dgm:prSet presAssocID="{00F55969-456C-44D8-91A0-BA6FBAD1056C}" presName="cycle" presStyleCnt="0"/>
      <dgm:spPr/>
    </dgm:pt>
    <dgm:pt modelId="{A766229B-BFDE-48A2-89B1-BFBDABF0EE98}" type="pres">
      <dgm:prSet presAssocID="{7CC7421E-EAF0-469E-8AC7-869846760BA5}" presName="nodeFirstNode" presStyleLbl="node1" presStyleIdx="0" presStyleCnt="5">
        <dgm:presLayoutVars>
          <dgm:bulletEnabled val="1"/>
        </dgm:presLayoutVars>
      </dgm:prSet>
      <dgm:spPr/>
    </dgm:pt>
    <dgm:pt modelId="{95884771-7C5D-4214-8BFD-0155CADDA6E1}" type="pres">
      <dgm:prSet presAssocID="{06C74F11-357D-4B4D-9AB5-F5C83225606F}" presName="sibTransFirstNode" presStyleLbl="bgShp" presStyleIdx="0" presStyleCnt="1"/>
      <dgm:spPr/>
    </dgm:pt>
    <dgm:pt modelId="{D1AB0248-2208-45CD-A325-0B7E5F4B27E2}" type="pres">
      <dgm:prSet presAssocID="{0F100403-4FE5-4332-801E-6A428D7685BB}" presName="nodeFollowingNodes" presStyleLbl="node1" presStyleIdx="1" presStyleCnt="5">
        <dgm:presLayoutVars>
          <dgm:bulletEnabled val="1"/>
        </dgm:presLayoutVars>
      </dgm:prSet>
      <dgm:spPr/>
    </dgm:pt>
    <dgm:pt modelId="{5258BFAA-296D-4B0A-B1BF-A4DD989F1472}" type="pres">
      <dgm:prSet presAssocID="{5D26322B-207C-4847-ADF8-B7AEFE3F9316}" presName="nodeFollowingNodes" presStyleLbl="node1" presStyleIdx="2" presStyleCnt="5" custRadScaleRad="99926" custRadScaleInc="-20351">
        <dgm:presLayoutVars>
          <dgm:bulletEnabled val="1"/>
        </dgm:presLayoutVars>
      </dgm:prSet>
      <dgm:spPr/>
    </dgm:pt>
    <dgm:pt modelId="{D0019D97-AEF5-4BC8-B3B2-F4DDF51B9AED}" type="pres">
      <dgm:prSet presAssocID="{557291B8-768C-456E-BE9A-659DB49AF081}" presName="nodeFollowingNodes" presStyleLbl="node1" presStyleIdx="3" presStyleCnt="5" custRadScaleRad="102301" custRadScaleInc="13541">
        <dgm:presLayoutVars>
          <dgm:bulletEnabled val="1"/>
        </dgm:presLayoutVars>
      </dgm:prSet>
      <dgm:spPr/>
    </dgm:pt>
    <dgm:pt modelId="{62E403BB-4EDA-42CF-8325-6AB84357B99F}" type="pres">
      <dgm:prSet presAssocID="{9BCFCAF2-6024-4AB8-8C88-31B738D61129}" presName="nodeFollowingNodes" presStyleLbl="node1" presStyleIdx="4" presStyleCnt="5">
        <dgm:presLayoutVars>
          <dgm:bulletEnabled val="1"/>
        </dgm:presLayoutVars>
      </dgm:prSet>
      <dgm:spPr/>
    </dgm:pt>
  </dgm:ptLst>
  <dgm:cxnLst>
    <dgm:cxn modelId="{7D5E5A1A-8A57-4E17-AC03-05C945FEB796}" type="presOf" srcId="{7CC7421E-EAF0-469E-8AC7-869846760BA5}" destId="{A766229B-BFDE-48A2-89B1-BFBDABF0EE98}" srcOrd="0" destOrd="0" presId="urn:microsoft.com/office/officeart/2005/8/layout/cycle3"/>
    <dgm:cxn modelId="{6AC7EB27-40EE-45E5-9A57-0DBD18228673}" type="presOf" srcId="{00F55969-456C-44D8-91A0-BA6FBAD1056C}" destId="{C35442ED-FB0B-4411-88E6-F63E7C81E231}" srcOrd="0" destOrd="0" presId="urn:microsoft.com/office/officeart/2005/8/layout/cycle3"/>
    <dgm:cxn modelId="{EFEFDB40-3E9D-4BB9-AB2E-D5B89E01D503}" type="presOf" srcId="{06C74F11-357D-4B4D-9AB5-F5C83225606F}" destId="{95884771-7C5D-4214-8BFD-0155CADDA6E1}" srcOrd="0" destOrd="0" presId="urn:microsoft.com/office/officeart/2005/8/layout/cycle3"/>
    <dgm:cxn modelId="{B2F56F49-E7D0-4610-93F3-91BCDF0F963D}" srcId="{00F55969-456C-44D8-91A0-BA6FBAD1056C}" destId="{7CC7421E-EAF0-469E-8AC7-869846760BA5}" srcOrd="0" destOrd="0" parTransId="{950EB598-DB31-486A-B6BB-D17277E9C98D}" sibTransId="{06C74F11-357D-4B4D-9AB5-F5C83225606F}"/>
    <dgm:cxn modelId="{BA13F34A-091E-449C-AD60-970A53D4FA82}" type="presOf" srcId="{5D26322B-207C-4847-ADF8-B7AEFE3F9316}" destId="{5258BFAA-296D-4B0A-B1BF-A4DD989F1472}" srcOrd="0" destOrd="0" presId="urn:microsoft.com/office/officeart/2005/8/layout/cycle3"/>
    <dgm:cxn modelId="{1D098D98-D9B0-45C4-8B3C-404BD2CF606C}" type="presOf" srcId="{0F100403-4FE5-4332-801E-6A428D7685BB}" destId="{D1AB0248-2208-45CD-A325-0B7E5F4B27E2}" srcOrd="0" destOrd="0" presId="urn:microsoft.com/office/officeart/2005/8/layout/cycle3"/>
    <dgm:cxn modelId="{EAE2E5A9-9706-4D2B-A240-604073B1CBCD}" type="presOf" srcId="{557291B8-768C-456E-BE9A-659DB49AF081}" destId="{D0019D97-AEF5-4BC8-B3B2-F4DDF51B9AED}" srcOrd="0" destOrd="0" presId="urn:microsoft.com/office/officeart/2005/8/layout/cycle3"/>
    <dgm:cxn modelId="{417594AA-D828-4138-BF55-FAE6BAA264CB}" srcId="{00F55969-456C-44D8-91A0-BA6FBAD1056C}" destId="{5D26322B-207C-4847-ADF8-B7AEFE3F9316}" srcOrd="2" destOrd="0" parTransId="{3D3F6904-7563-44CD-893A-F59BBB33B868}" sibTransId="{0415369B-56F0-4F3E-8BA8-8B6099D7CEA3}"/>
    <dgm:cxn modelId="{A681FDBB-8D2F-4B8B-A61B-AB2EA2E7EA61}" type="presOf" srcId="{9BCFCAF2-6024-4AB8-8C88-31B738D61129}" destId="{62E403BB-4EDA-42CF-8325-6AB84357B99F}" srcOrd="0" destOrd="0" presId="urn:microsoft.com/office/officeart/2005/8/layout/cycle3"/>
    <dgm:cxn modelId="{9D7798BC-D2F8-440D-A6B2-36EB636E4D07}" srcId="{00F55969-456C-44D8-91A0-BA6FBAD1056C}" destId="{9BCFCAF2-6024-4AB8-8C88-31B738D61129}" srcOrd="4" destOrd="0" parTransId="{10BD5AC2-02D4-4737-9E78-536F91D20D2E}" sibTransId="{C1C135E6-B566-455B-A68B-585F1AA34AC5}"/>
    <dgm:cxn modelId="{F275EFC5-0CBC-497F-82E0-161E4C713887}" srcId="{00F55969-456C-44D8-91A0-BA6FBAD1056C}" destId="{0F100403-4FE5-4332-801E-6A428D7685BB}" srcOrd="1" destOrd="0" parTransId="{91D2A6B4-6407-4438-B8B5-00F0A862B170}" sibTransId="{67CF8B4D-0B75-4A0C-BED5-7B63A04A7918}"/>
    <dgm:cxn modelId="{B54E22E0-C1DD-438A-B45E-8A64EB773BE4}" srcId="{00F55969-456C-44D8-91A0-BA6FBAD1056C}" destId="{557291B8-768C-456E-BE9A-659DB49AF081}" srcOrd="3" destOrd="0" parTransId="{6181214A-6495-42A1-A147-47732AD8F366}" sibTransId="{1B5F9695-6472-494D-8362-52CA160C64BF}"/>
    <dgm:cxn modelId="{6FF0EB40-B779-4ACE-A945-78FC63F588C0}" type="presParOf" srcId="{C35442ED-FB0B-4411-88E6-F63E7C81E231}" destId="{DF9E39B6-970A-46FC-A6C9-66CBC9B07CA4}" srcOrd="0" destOrd="0" presId="urn:microsoft.com/office/officeart/2005/8/layout/cycle3"/>
    <dgm:cxn modelId="{95C46934-6DBD-4DC1-9F8F-6C0BA5FA7333}" type="presParOf" srcId="{DF9E39B6-970A-46FC-A6C9-66CBC9B07CA4}" destId="{A766229B-BFDE-48A2-89B1-BFBDABF0EE98}" srcOrd="0" destOrd="0" presId="urn:microsoft.com/office/officeart/2005/8/layout/cycle3"/>
    <dgm:cxn modelId="{C6A4B318-3C72-4D70-A938-49C9E998F7ED}" type="presParOf" srcId="{DF9E39B6-970A-46FC-A6C9-66CBC9B07CA4}" destId="{95884771-7C5D-4214-8BFD-0155CADDA6E1}" srcOrd="1" destOrd="0" presId="urn:microsoft.com/office/officeart/2005/8/layout/cycle3"/>
    <dgm:cxn modelId="{B9B85364-7598-4EDC-904E-86295E19E14E}" type="presParOf" srcId="{DF9E39B6-970A-46FC-A6C9-66CBC9B07CA4}" destId="{D1AB0248-2208-45CD-A325-0B7E5F4B27E2}" srcOrd="2" destOrd="0" presId="urn:microsoft.com/office/officeart/2005/8/layout/cycle3"/>
    <dgm:cxn modelId="{1DE32AAA-779C-4A90-BC54-DC21A3DF7D9E}" type="presParOf" srcId="{DF9E39B6-970A-46FC-A6C9-66CBC9B07CA4}" destId="{5258BFAA-296D-4B0A-B1BF-A4DD989F1472}" srcOrd="3" destOrd="0" presId="urn:microsoft.com/office/officeart/2005/8/layout/cycle3"/>
    <dgm:cxn modelId="{8E89208D-D5F4-44D3-AECD-794EF270FE56}" type="presParOf" srcId="{DF9E39B6-970A-46FC-A6C9-66CBC9B07CA4}" destId="{D0019D97-AEF5-4BC8-B3B2-F4DDF51B9AED}" srcOrd="4" destOrd="0" presId="urn:microsoft.com/office/officeart/2005/8/layout/cycle3"/>
    <dgm:cxn modelId="{68DCD776-AAEB-4744-820E-76EA950DD670}" type="presParOf" srcId="{DF9E39B6-970A-46FC-A6C9-66CBC9B07CA4}" destId="{62E403BB-4EDA-42CF-8325-6AB84357B99F}" srcOrd="5" destOrd="0" presId="urn:microsoft.com/office/officeart/2005/8/layout/cycle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409BA5-F4B5-4B0D-89D6-6482A45F74B7}" type="doc">
      <dgm:prSet loTypeId="urn:microsoft.com/office/officeart/2005/8/layout/vList3" loCatId="list" qsTypeId="urn:microsoft.com/office/officeart/2005/8/quickstyle/simple1" qsCatId="simple" csTypeId="urn:microsoft.com/office/officeart/2005/8/colors/colorful4" csCatId="colorful" phldr="1"/>
      <dgm:spPr/>
    </dgm:pt>
    <dgm:pt modelId="{EE9E4202-AC52-4285-91FF-7C374A216CC6}">
      <dgm:prSet phldrT="[Text]"/>
      <dgm:spPr/>
      <dgm:t>
        <a:bodyPr/>
        <a:lstStyle/>
        <a:p>
          <a:r>
            <a:rPr lang="en-GB"/>
            <a:t>Research participants</a:t>
          </a:r>
        </a:p>
      </dgm:t>
    </dgm:pt>
    <dgm:pt modelId="{454AFB88-CE86-4357-97A1-EAE69DB86BDB}" type="parTrans" cxnId="{D1ECB60C-5F7F-4F0C-ADD8-01715DB20F3F}">
      <dgm:prSet/>
      <dgm:spPr/>
      <dgm:t>
        <a:bodyPr/>
        <a:lstStyle/>
        <a:p>
          <a:endParaRPr lang="en-GB"/>
        </a:p>
      </dgm:t>
    </dgm:pt>
    <dgm:pt modelId="{BE60FC52-4BE1-4DAC-A4B8-5ECF3F0A731C}" type="sibTrans" cxnId="{D1ECB60C-5F7F-4F0C-ADD8-01715DB20F3F}">
      <dgm:prSet/>
      <dgm:spPr/>
      <dgm:t>
        <a:bodyPr/>
        <a:lstStyle/>
        <a:p>
          <a:endParaRPr lang="en-GB"/>
        </a:p>
      </dgm:t>
    </dgm:pt>
    <dgm:pt modelId="{E997784C-F126-4AC2-A0CE-EC9E4131C969}">
      <dgm:prSet phldrT="[Text]"/>
      <dgm:spPr/>
      <dgm:t>
        <a:bodyPr/>
        <a:lstStyle/>
        <a:p>
          <a:r>
            <a:rPr lang="en-GB"/>
            <a:t>Research data</a:t>
          </a:r>
        </a:p>
      </dgm:t>
    </dgm:pt>
    <dgm:pt modelId="{E9F89720-F8AB-4B8C-B680-E993F3771A6A}" type="parTrans" cxnId="{90558A76-8627-4AE0-93E0-386E99898AEC}">
      <dgm:prSet/>
      <dgm:spPr/>
      <dgm:t>
        <a:bodyPr/>
        <a:lstStyle/>
        <a:p>
          <a:endParaRPr lang="en-GB"/>
        </a:p>
      </dgm:t>
    </dgm:pt>
    <dgm:pt modelId="{7B635AAE-31BD-487E-B995-23C49999516E}" type="sibTrans" cxnId="{90558A76-8627-4AE0-93E0-386E99898AEC}">
      <dgm:prSet/>
      <dgm:spPr/>
      <dgm:t>
        <a:bodyPr/>
        <a:lstStyle/>
        <a:p>
          <a:endParaRPr lang="en-GB"/>
        </a:p>
      </dgm:t>
    </dgm:pt>
    <dgm:pt modelId="{93F21FF5-BFF2-4ECA-B972-BD192CB2FC0F}">
      <dgm:prSet phldrT="[Text]"/>
      <dgm:spPr/>
      <dgm:t>
        <a:bodyPr/>
        <a:lstStyle/>
        <a:p>
          <a:r>
            <a:rPr lang="en-GB"/>
            <a:t>Research findings</a:t>
          </a:r>
        </a:p>
      </dgm:t>
    </dgm:pt>
    <dgm:pt modelId="{F3BBE84B-8F0B-4D3C-A977-C706D911394A}" type="parTrans" cxnId="{62E47EF7-A63C-406F-BC41-7439812FCE48}">
      <dgm:prSet/>
      <dgm:spPr/>
      <dgm:t>
        <a:bodyPr/>
        <a:lstStyle/>
        <a:p>
          <a:endParaRPr lang="en-GB"/>
        </a:p>
      </dgm:t>
    </dgm:pt>
    <dgm:pt modelId="{3E59D32E-EDA2-4472-9489-565F718A2169}" type="sibTrans" cxnId="{62E47EF7-A63C-406F-BC41-7439812FCE48}">
      <dgm:prSet/>
      <dgm:spPr/>
      <dgm:t>
        <a:bodyPr/>
        <a:lstStyle/>
        <a:p>
          <a:endParaRPr lang="en-GB"/>
        </a:p>
      </dgm:t>
    </dgm:pt>
    <dgm:pt modelId="{FA59C5F3-D552-4A41-893E-52AFE2D992D9}" type="pres">
      <dgm:prSet presAssocID="{4B409BA5-F4B5-4B0D-89D6-6482A45F74B7}" presName="linearFlow" presStyleCnt="0">
        <dgm:presLayoutVars>
          <dgm:dir/>
          <dgm:resizeHandles val="exact"/>
        </dgm:presLayoutVars>
      </dgm:prSet>
      <dgm:spPr/>
    </dgm:pt>
    <dgm:pt modelId="{03D3EB1D-DD36-4C16-94E6-D7CD071D5164}" type="pres">
      <dgm:prSet presAssocID="{EE9E4202-AC52-4285-91FF-7C374A216CC6}" presName="composite" presStyleCnt="0"/>
      <dgm:spPr/>
    </dgm:pt>
    <dgm:pt modelId="{8DFD38E3-D2D0-46FB-8588-06DF2B339035}" type="pres">
      <dgm:prSet presAssocID="{EE9E4202-AC52-4285-91FF-7C374A216CC6}" presName="imgShp" presStyleLbl="fgImgPlace1" presStyleIdx="0" presStyleCnt="3"/>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Firemen in a huddle"/>
        </a:ext>
      </dgm:extLst>
    </dgm:pt>
    <dgm:pt modelId="{EE22C032-5694-42C3-B1FF-3B8FE2C21366}" type="pres">
      <dgm:prSet presAssocID="{EE9E4202-AC52-4285-91FF-7C374A216CC6}" presName="txShp" presStyleLbl="node1" presStyleIdx="0" presStyleCnt="3">
        <dgm:presLayoutVars>
          <dgm:bulletEnabled val="1"/>
        </dgm:presLayoutVars>
      </dgm:prSet>
      <dgm:spPr/>
    </dgm:pt>
    <dgm:pt modelId="{AD98FA59-2ED3-4CE9-9410-5CCC17282C45}" type="pres">
      <dgm:prSet presAssocID="{BE60FC52-4BE1-4DAC-A4B8-5ECF3F0A731C}" presName="spacing" presStyleCnt="0"/>
      <dgm:spPr/>
    </dgm:pt>
    <dgm:pt modelId="{EA5B1C7E-DFD8-49C6-AFBE-2494FB331C67}" type="pres">
      <dgm:prSet presAssocID="{E997784C-F126-4AC2-A0CE-EC9E4131C969}" presName="composite" presStyleCnt="0"/>
      <dgm:spPr/>
    </dgm:pt>
    <dgm:pt modelId="{1BCF48A8-54A2-4210-BBD9-1F968740BD22}" type="pres">
      <dgm:prSet presAssocID="{E997784C-F126-4AC2-A0CE-EC9E4131C969}" presName="imgShp" presStyleLbl="fgImgPlace1" presStyleIdx="1" presStyleCnt="3"/>
      <dgm:spPr>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3D pie chart graphic"/>
        </a:ext>
      </dgm:extLst>
    </dgm:pt>
    <dgm:pt modelId="{C7B83051-446A-464F-AE43-E4E2A3AE0FCC}" type="pres">
      <dgm:prSet presAssocID="{E997784C-F126-4AC2-A0CE-EC9E4131C969}" presName="txShp" presStyleLbl="node1" presStyleIdx="1" presStyleCnt="3">
        <dgm:presLayoutVars>
          <dgm:bulletEnabled val="1"/>
        </dgm:presLayoutVars>
      </dgm:prSet>
      <dgm:spPr/>
    </dgm:pt>
    <dgm:pt modelId="{7623C439-3516-4EA5-9B7B-7150B75D4023}" type="pres">
      <dgm:prSet presAssocID="{7B635AAE-31BD-487E-B995-23C49999516E}" presName="spacing" presStyleCnt="0"/>
      <dgm:spPr/>
    </dgm:pt>
    <dgm:pt modelId="{5BE48EC6-4615-4200-95A6-167AE055EC21}" type="pres">
      <dgm:prSet presAssocID="{93F21FF5-BFF2-4ECA-B972-BD192CB2FC0F}" presName="composite" presStyleCnt="0"/>
      <dgm:spPr/>
    </dgm:pt>
    <dgm:pt modelId="{42B80C0D-BB15-4E58-BE13-64B574FF0FBA}" type="pres">
      <dgm:prSet presAssocID="{93F21FF5-BFF2-4ECA-B972-BD192CB2FC0F}" presName="imgShp" presStyleLbl="fgImgPlace1" presStyleIdx="2" presStyleCnt="3"/>
      <dgm:spPr>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Data displayed on screen"/>
        </a:ext>
      </dgm:extLst>
    </dgm:pt>
    <dgm:pt modelId="{46D4F6E1-9205-4E12-88A7-D419DB2D71DD}" type="pres">
      <dgm:prSet presAssocID="{93F21FF5-BFF2-4ECA-B972-BD192CB2FC0F}" presName="txShp" presStyleLbl="node1" presStyleIdx="2" presStyleCnt="3" custLinFactNeighborX="-729" custLinFactNeighborY="229">
        <dgm:presLayoutVars>
          <dgm:bulletEnabled val="1"/>
        </dgm:presLayoutVars>
      </dgm:prSet>
      <dgm:spPr/>
    </dgm:pt>
  </dgm:ptLst>
  <dgm:cxnLst>
    <dgm:cxn modelId="{EC807109-AB6A-4D7D-82AE-449B8162D5F3}" type="presOf" srcId="{EE9E4202-AC52-4285-91FF-7C374A216CC6}" destId="{EE22C032-5694-42C3-B1FF-3B8FE2C21366}" srcOrd="0" destOrd="0" presId="urn:microsoft.com/office/officeart/2005/8/layout/vList3"/>
    <dgm:cxn modelId="{D1ECB60C-5F7F-4F0C-ADD8-01715DB20F3F}" srcId="{4B409BA5-F4B5-4B0D-89D6-6482A45F74B7}" destId="{EE9E4202-AC52-4285-91FF-7C374A216CC6}" srcOrd="0" destOrd="0" parTransId="{454AFB88-CE86-4357-97A1-EAE69DB86BDB}" sibTransId="{BE60FC52-4BE1-4DAC-A4B8-5ECF3F0A731C}"/>
    <dgm:cxn modelId="{5DC1CF23-4EA2-4BED-90EF-4A1068D9718A}" type="presOf" srcId="{E997784C-F126-4AC2-A0CE-EC9E4131C969}" destId="{C7B83051-446A-464F-AE43-E4E2A3AE0FCC}" srcOrd="0" destOrd="0" presId="urn:microsoft.com/office/officeart/2005/8/layout/vList3"/>
    <dgm:cxn modelId="{90558A76-8627-4AE0-93E0-386E99898AEC}" srcId="{4B409BA5-F4B5-4B0D-89D6-6482A45F74B7}" destId="{E997784C-F126-4AC2-A0CE-EC9E4131C969}" srcOrd="1" destOrd="0" parTransId="{E9F89720-F8AB-4B8C-B680-E993F3771A6A}" sibTransId="{7B635AAE-31BD-487E-B995-23C49999516E}"/>
    <dgm:cxn modelId="{994CC78C-0332-461E-AD09-599998FA50E5}" type="presOf" srcId="{93F21FF5-BFF2-4ECA-B972-BD192CB2FC0F}" destId="{46D4F6E1-9205-4E12-88A7-D419DB2D71DD}" srcOrd="0" destOrd="0" presId="urn:microsoft.com/office/officeart/2005/8/layout/vList3"/>
    <dgm:cxn modelId="{94196AE7-018C-4191-808F-56123303431F}" type="presOf" srcId="{4B409BA5-F4B5-4B0D-89D6-6482A45F74B7}" destId="{FA59C5F3-D552-4A41-893E-52AFE2D992D9}" srcOrd="0" destOrd="0" presId="urn:microsoft.com/office/officeart/2005/8/layout/vList3"/>
    <dgm:cxn modelId="{62E47EF7-A63C-406F-BC41-7439812FCE48}" srcId="{4B409BA5-F4B5-4B0D-89D6-6482A45F74B7}" destId="{93F21FF5-BFF2-4ECA-B972-BD192CB2FC0F}" srcOrd="2" destOrd="0" parTransId="{F3BBE84B-8F0B-4D3C-A977-C706D911394A}" sibTransId="{3E59D32E-EDA2-4472-9489-565F718A2169}"/>
    <dgm:cxn modelId="{242BA80B-7A72-4BBF-B1EB-1D85BF3FF3E4}" type="presParOf" srcId="{FA59C5F3-D552-4A41-893E-52AFE2D992D9}" destId="{03D3EB1D-DD36-4C16-94E6-D7CD071D5164}" srcOrd="0" destOrd="0" presId="urn:microsoft.com/office/officeart/2005/8/layout/vList3"/>
    <dgm:cxn modelId="{7736BE94-48BC-456E-8C05-61F766D8BF1C}" type="presParOf" srcId="{03D3EB1D-DD36-4C16-94E6-D7CD071D5164}" destId="{8DFD38E3-D2D0-46FB-8588-06DF2B339035}" srcOrd="0" destOrd="0" presId="urn:microsoft.com/office/officeart/2005/8/layout/vList3"/>
    <dgm:cxn modelId="{C74A6347-0FA9-46C3-8A39-8FCF84F284F2}" type="presParOf" srcId="{03D3EB1D-DD36-4C16-94E6-D7CD071D5164}" destId="{EE22C032-5694-42C3-B1FF-3B8FE2C21366}" srcOrd="1" destOrd="0" presId="urn:microsoft.com/office/officeart/2005/8/layout/vList3"/>
    <dgm:cxn modelId="{01FBED2A-3562-4971-9B3E-0453E2B45CEC}" type="presParOf" srcId="{FA59C5F3-D552-4A41-893E-52AFE2D992D9}" destId="{AD98FA59-2ED3-4CE9-9410-5CCC17282C45}" srcOrd="1" destOrd="0" presId="urn:microsoft.com/office/officeart/2005/8/layout/vList3"/>
    <dgm:cxn modelId="{8ECD9187-58E9-42DF-8F9F-6941AD97C5CE}" type="presParOf" srcId="{FA59C5F3-D552-4A41-893E-52AFE2D992D9}" destId="{EA5B1C7E-DFD8-49C6-AFBE-2494FB331C67}" srcOrd="2" destOrd="0" presId="urn:microsoft.com/office/officeart/2005/8/layout/vList3"/>
    <dgm:cxn modelId="{526CD078-7862-4BF6-97D4-97455983B2DB}" type="presParOf" srcId="{EA5B1C7E-DFD8-49C6-AFBE-2494FB331C67}" destId="{1BCF48A8-54A2-4210-BBD9-1F968740BD22}" srcOrd="0" destOrd="0" presId="urn:microsoft.com/office/officeart/2005/8/layout/vList3"/>
    <dgm:cxn modelId="{10364129-BB5D-4BAB-9B5A-9706400A7581}" type="presParOf" srcId="{EA5B1C7E-DFD8-49C6-AFBE-2494FB331C67}" destId="{C7B83051-446A-464F-AE43-E4E2A3AE0FCC}" srcOrd="1" destOrd="0" presId="urn:microsoft.com/office/officeart/2005/8/layout/vList3"/>
    <dgm:cxn modelId="{1E4E341D-C2D1-406D-AFCE-DF019284E3B1}" type="presParOf" srcId="{FA59C5F3-D552-4A41-893E-52AFE2D992D9}" destId="{7623C439-3516-4EA5-9B7B-7150B75D4023}" srcOrd="3" destOrd="0" presId="urn:microsoft.com/office/officeart/2005/8/layout/vList3"/>
    <dgm:cxn modelId="{A5D8404F-582E-42CF-BC96-16E60BE0387A}" type="presParOf" srcId="{FA59C5F3-D552-4A41-893E-52AFE2D992D9}" destId="{5BE48EC6-4615-4200-95A6-167AE055EC21}" srcOrd="4" destOrd="0" presId="urn:microsoft.com/office/officeart/2005/8/layout/vList3"/>
    <dgm:cxn modelId="{4BDB7EB7-9CC7-4C87-B99C-17364F28C225}" type="presParOf" srcId="{5BE48EC6-4615-4200-95A6-167AE055EC21}" destId="{42B80C0D-BB15-4E58-BE13-64B574FF0FBA}" srcOrd="0" destOrd="0" presId="urn:microsoft.com/office/officeart/2005/8/layout/vList3"/>
    <dgm:cxn modelId="{6597E657-BF22-4BF1-A6B0-E90625F32D40}" type="presParOf" srcId="{5BE48EC6-4615-4200-95A6-167AE055EC21}" destId="{46D4F6E1-9205-4E12-88A7-D419DB2D71DD}"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BF4652-5552-4991-B3D5-B1746FC1AB4B}"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GB"/>
        </a:p>
      </dgm:t>
    </dgm:pt>
    <dgm:pt modelId="{B6A54840-6BC7-481A-9DE9-25D7AE3EFA10}">
      <dgm:prSet phldrT="[Text]" custT="1"/>
      <dgm:spPr/>
      <dgm:t>
        <a:bodyPr/>
        <a:lstStyle/>
        <a:p>
          <a:r>
            <a:rPr lang="en-GB" sz="2000"/>
            <a:t>Good research follows a systematic approach</a:t>
          </a:r>
          <a:r>
            <a:rPr lang="en-GB" sz="1600"/>
            <a:t>.</a:t>
          </a:r>
        </a:p>
      </dgm:t>
    </dgm:pt>
    <dgm:pt modelId="{C53D6C3F-76D8-45E1-ADF7-46518D000B2E}" type="parTrans" cxnId="{ACCEA045-FAFB-466F-A071-39E48F52E277}">
      <dgm:prSet/>
      <dgm:spPr/>
      <dgm:t>
        <a:bodyPr/>
        <a:lstStyle/>
        <a:p>
          <a:endParaRPr lang="en-GB"/>
        </a:p>
      </dgm:t>
    </dgm:pt>
    <dgm:pt modelId="{FF0131B7-3E19-4A54-BA21-172A8BBF7B1E}" type="sibTrans" cxnId="{ACCEA045-FAFB-466F-A071-39E48F52E277}">
      <dgm:prSet/>
      <dgm:spPr/>
      <dgm:t>
        <a:bodyPr/>
        <a:lstStyle/>
        <a:p>
          <a:endParaRPr lang="en-GB"/>
        </a:p>
      </dgm:t>
    </dgm:pt>
    <dgm:pt modelId="{072F8D02-5B4F-43BD-89A8-B2EC584227A7}">
      <dgm:prSet phldrT="[Text]" custT="1"/>
      <dgm:spPr/>
      <dgm:t>
        <a:bodyPr/>
        <a:lstStyle/>
        <a:p>
          <a:r>
            <a:rPr lang="en-GB" sz="2000"/>
            <a:t>Researchers need to practice ethics and follow a code of conduct.</a:t>
          </a:r>
        </a:p>
      </dgm:t>
    </dgm:pt>
    <dgm:pt modelId="{F032EB2D-EFD1-43DF-90A8-A9494989D08C}" type="parTrans" cxnId="{C688C42A-4AC3-46E8-B70D-F2A322798948}">
      <dgm:prSet/>
      <dgm:spPr/>
      <dgm:t>
        <a:bodyPr/>
        <a:lstStyle/>
        <a:p>
          <a:endParaRPr lang="en-GB"/>
        </a:p>
      </dgm:t>
    </dgm:pt>
    <dgm:pt modelId="{EF499AFC-1D70-4E98-8C34-4CC79461EE49}" type="sibTrans" cxnId="{C688C42A-4AC3-46E8-B70D-F2A322798948}">
      <dgm:prSet/>
      <dgm:spPr/>
      <dgm:t>
        <a:bodyPr/>
        <a:lstStyle/>
        <a:p>
          <a:endParaRPr lang="en-GB"/>
        </a:p>
      </dgm:t>
    </dgm:pt>
    <dgm:pt modelId="{D9205546-89DA-4361-AB59-4E170D8EC3D9}">
      <dgm:prSet phldrT="[Text]"/>
      <dgm:spPr/>
      <dgm:t>
        <a:bodyPr/>
        <a:lstStyle/>
        <a:p>
          <a:r>
            <a:rPr lang="en-GB"/>
            <a:t>Accuracy is one of the most critical aspects of research. </a:t>
          </a:r>
        </a:p>
      </dgm:t>
    </dgm:pt>
    <dgm:pt modelId="{FAD71B4E-0208-4A8B-B143-8FB0284C4EB6}" type="parTrans" cxnId="{19F7B252-59EE-4B9E-AD4C-A2CC90FB2AFD}">
      <dgm:prSet/>
      <dgm:spPr/>
      <dgm:t>
        <a:bodyPr/>
        <a:lstStyle/>
        <a:p>
          <a:endParaRPr lang="en-GB"/>
        </a:p>
      </dgm:t>
    </dgm:pt>
    <dgm:pt modelId="{6F113E8A-9EFC-40D5-BE1A-5791E912AED1}" type="sibTrans" cxnId="{19F7B252-59EE-4B9E-AD4C-A2CC90FB2AFD}">
      <dgm:prSet/>
      <dgm:spPr/>
      <dgm:t>
        <a:bodyPr/>
        <a:lstStyle/>
        <a:p>
          <a:endParaRPr lang="en-GB"/>
        </a:p>
      </dgm:t>
    </dgm:pt>
    <dgm:pt modelId="{6E0FBADA-B85F-4212-B611-999D7E61E975}">
      <dgm:prSet/>
      <dgm:spPr/>
      <dgm:t>
        <a:bodyPr/>
        <a:lstStyle/>
        <a:p>
          <a:r>
            <a:rPr lang="en-GB" b="1"/>
            <a:t>Similar questions </a:t>
          </a:r>
          <a:r>
            <a:rPr lang="en-GB"/>
            <a:t>are posed to the participants to allow for comparison.</a:t>
          </a:r>
        </a:p>
      </dgm:t>
    </dgm:pt>
    <dgm:pt modelId="{20F421A4-DE41-489B-A4D0-5030BF168E80}" type="parTrans" cxnId="{595AF559-3595-4406-848C-3E19053C6960}">
      <dgm:prSet/>
      <dgm:spPr/>
      <dgm:t>
        <a:bodyPr/>
        <a:lstStyle/>
        <a:p>
          <a:endParaRPr lang="en-GB"/>
        </a:p>
      </dgm:t>
    </dgm:pt>
    <dgm:pt modelId="{6696206E-18EF-4A51-99D1-1AF64B1076BF}" type="sibTrans" cxnId="{595AF559-3595-4406-848C-3E19053C6960}">
      <dgm:prSet/>
      <dgm:spPr/>
      <dgm:t>
        <a:bodyPr/>
        <a:lstStyle/>
        <a:p>
          <a:endParaRPr lang="en-GB"/>
        </a:p>
      </dgm:t>
    </dgm:pt>
    <dgm:pt modelId="{8CE9EF5F-68CA-413E-A879-A99F71167175}">
      <dgm:prSet/>
      <dgm:spPr/>
      <dgm:t>
        <a:bodyPr/>
        <a:lstStyle/>
        <a:p>
          <a:r>
            <a:rPr lang="en-GB"/>
            <a:t>Participants are asked to </a:t>
          </a:r>
          <a:r>
            <a:rPr lang="en-GB" b="1"/>
            <a:t>consent</a:t>
          </a:r>
          <a:r>
            <a:rPr lang="en-GB"/>
            <a:t> to take part in the research, and the purposes of the research are explained to them.</a:t>
          </a:r>
        </a:p>
      </dgm:t>
    </dgm:pt>
    <dgm:pt modelId="{5B95E73D-35DC-4DA4-B49B-C7D577909311}" type="parTrans" cxnId="{A962BADF-7722-465E-A4AD-DB5BD730B098}">
      <dgm:prSet/>
      <dgm:spPr/>
      <dgm:t>
        <a:bodyPr/>
        <a:lstStyle/>
        <a:p>
          <a:endParaRPr lang="en-GB"/>
        </a:p>
      </dgm:t>
    </dgm:pt>
    <dgm:pt modelId="{01049971-D84D-4C91-ACEF-63726F0EA876}" type="sibTrans" cxnId="{A962BADF-7722-465E-A4AD-DB5BD730B098}">
      <dgm:prSet/>
      <dgm:spPr/>
      <dgm:t>
        <a:bodyPr/>
        <a:lstStyle/>
        <a:p>
          <a:endParaRPr lang="en-GB"/>
        </a:p>
      </dgm:t>
    </dgm:pt>
    <dgm:pt modelId="{36F99C8A-3694-4428-84DE-64730228D148}">
      <dgm:prSet/>
      <dgm:spPr/>
      <dgm:t>
        <a:bodyPr/>
        <a:lstStyle/>
        <a:p>
          <a:r>
            <a:rPr lang="en-GB"/>
            <a:t>Real-time data and knowledge is derived from </a:t>
          </a:r>
          <a:r>
            <a:rPr lang="en-GB" b="1"/>
            <a:t>real-world settings</a:t>
          </a:r>
          <a:r>
            <a:rPr lang="en-GB"/>
            <a:t>.</a:t>
          </a:r>
        </a:p>
      </dgm:t>
    </dgm:pt>
    <dgm:pt modelId="{2FD84AA6-EB3D-45E9-9D5A-2B845364E6FC}" type="parTrans" cxnId="{7FB9162A-B9CF-4ADF-AE3E-98929258ADF4}">
      <dgm:prSet/>
      <dgm:spPr/>
      <dgm:t>
        <a:bodyPr/>
        <a:lstStyle/>
        <a:p>
          <a:endParaRPr lang="en-GB"/>
        </a:p>
      </dgm:t>
    </dgm:pt>
    <dgm:pt modelId="{26F699D9-91FD-419A-B0B1-CF19ECCC52B3}" type="sibTrans" cxnId="{7FB9162A-B9CF-4ADF-AE3E-98929258ADF4}">
      <dgm:prSet/>
      <dgm:spPr/>
      <dgm:t>
        <a:bodyPr/>
        <a:lstStyle/>
        <a:p>
          <a:endParaRPr lang="en-GB"/>
        </a:p>
      </dgm:t>
    </dgm:pt>
    <dgm:pt modelId="{0527BD01-466E-43FF-BE2B-41003BC66796}" type="pres">
      <dgm:prSet presAssocID="{2CBF4652-5552-4991-B3D5-B1746FC1AB4B}" presName="linear" presStyleCnt="0">
        <dgm:presLayoutVars>
          <dgm:dir/>
          <dgm:animLvl val="lvl"/>
          <dgm:resizeHandles val="exact"/>
        </dgm:presLayoutVars>
      </dgm:prSet>
      <dgm:spPr/>
    </dgm:pt>
    <dgm:pt modelId="{4445F0B8-1119-4A7D-9D16-B69ECEA1A802}" type="pres">
      <dgm:prSet presAssocID="{B6A54840-6BC7-481A-9DE9-25D7AE3EFA10}" presName="parentLin" presStyleCnt="0"/>
      <dgm:spPr/>
    </dgm:pt>
    <dgm:pt modelId="{B8064313-6DBA-46D4-A383-A87B3F5E8D4F}" type="pres">
      <dgm:prSet presAssocID="{B6A54840-6BC7-481A-9DE9-25D7AE3EFA10}" presName="parentLeftMargin" presStyleLbl="node1" presStyleIdx="0" presStyleCnt="3"/>
      <dgm:spPr/>
    </dgm:pt>
    <dgm:pt modelId="{3ECD7090-3A7E-4472-A6B4-B84EC4E23BF9}" type="pres">
      <dgm:prSet presAssocID="{B6A54840-6BC7-481A-9DE9-25D7AE3EFA10}" presName="parentText" presStyleLbl="node1" presStyleIdx="0" presStyleCnt="3" custScaleX="110950">
        <dgm:presLayoutVars>
          <dgm:chMax val="0"/>
          <dgm:bulletEnabled val="1"/>
        </dgm:presLayoutVars>
      </dgm:prSet>
      <dgm:spPr/>
    </dgm:pt>
    <dgm:pt modelId="{E0F7AA07-9ECD-4882-803F-BA621ED9BC0C}" type="pres">
      <dgm:prSet presAssocID="{B6A54840-6BC7-481A-9DE9-25D7AE3EFA10}" presName="negativeSpace" presStyleCnt="0"/>
      <dgm:spPr/>
    </dgm:pt>
    <dgm:pt modelId="{BB11876E-C70A-45F1-8125-B9DAF2F991AC}" type="pres">
      <dgm:prSet presAssocID="{B6A54840-6BC7-481A-9DE9-25D7AE3EFA10}" presName="childText" presStyleLbl="conFgAcc1" presStyleIdx="0" presStyleCnt="3">
        <dgm:presLayoutVars>
          <dgm:bulletEnabled val="1"/>
        </dgm:presLayoutVars>
      </dgm:prSet>
      <dgm:spPr/>
    </dgm:pt>
    <dgm:pt modelId="{A834EC83-AC8A-4CC5-B443-ED96B3EC82E8}" type="pres">
      <dgm:prSet presAssocID="{FF0131B7-3E19-4A54-BA21-172A8BBF7B1E}" presName="spaceBetweenRectangles" presStyleCnt="0"/>
      <dgm:spPr/>
    </dgm:pt>
    <dgm:pt modelId="{A414105A-15B7-44A8-BF4E-1AB72B717EE2}" type="pres">
      <dgm:prSet presAssocID="{072F8D02-5B4F-43BD-89A8-B2EC584227A7}" presName="parentLin" presStyleCnt="0"/>
      <dgm:spPr/>
    </dgm:pt>
    <dgm:pt modelId="{AB6DC66D-455F-4100-B273-58BF66ADED79}" type="pres">
      <dgm:prSet presAssocID="{072F8D02-5B4F-43BD-89A8-B2EC584227A7}" presName="parentLeftMargin" presStyleLbl="node1" presStyleIdx="0" presStyleCnt="3"/>
      <dgm:spPr/>
    </dgm:pt>
    <dgm:pt modelId="{C3137D8C-6701-4CD5-872F-B5E303F53124}" type="pres">
      <dgm:prSet presAssocID="{072F8D02-5B4F-43BD-89A8-B2EC584227A7}" presName="parentText" presStyleLbl="node1" presStyleIdx="1" presStyleCnt="3" custScaleX="108187">
        <dgm:presLayoutVars>
          <dgm:chMax val="0"/>
          <dgm:bulletEnabled val="1"/>
        </dgm:presLayoutVars>
      </dgm:prSet>
      <dgm:spPr/>
    </dgm:pt>
    <dgm:pt modelId="{6531A525-D980-4DB0-BF7D-D1615943A89D}" type="pres">
      <dgm:prSet presAssocID="{072F8D02-5B4F-43BD-89A8-B2EC584227A7}" presName="negativeSpace" presStyleCnt="0"/>
      <dgm:spPr/>
    </dgm:pt>
    <dgm:pt modelId="{99B9B505-38C8-4993-889D-B777BA639012}" type="pres">
      <dgm:prSet presAssocID="{072F8D02-5B4F-43BD-89A8-B2EC584227A7}" presName="childText" presStyleLbl="conFgAcc1" presStyleIdx="1" presStyleCnt="3">
        <dgm:presLayoutVars>
          <dgm:bulletEnabled val="1"/>
        </dgm:presLayoutVars>
      </dgm:prSet>
      <dgm:spPr/>
    </dgm:pt>
    <dgm:pt modelId="{8F3AA1C3-32FA-4430-8700-0DFB87E1F90E}" type="pres">
      <dgm:prSet presAssocID="{EF499AFC-1D70-4E98-8C34-4CC79461EE49}" presName="spaceBetweenRectangles" presStyleCnt="0"/>
      <dgm:spPr/>
    </dgm:pt>
    <dgm:pt modelId="{CDC600CE-475E-463B-AA09-002CCF602514}" type="pres">
      <dgm:prSet presAssocID="{D9205546-89DA-4361-AB59-4E170D8EC3D9}" presName="parentLin" presStyleCnt="0"/>
      <dgm:spPr/>
    </dgm:pt>
    <dgm:pt modelId="{881EB2CD-2AB9-4DF0-8131-FF5453713441}" type="pres">
      <dgm:prSet presAssocID="{D9205546-89DA-4361-AB59-4E170D8EC3D9}" presName="parentLeftMargin" presStyleLbl="node1" presStyleIdx="1" presStyleCnt="3"/>
      <dgm:spPr/>
    </dgm:pt>
    <dgm:pt modelId="{A33BA2E9-01B0-4535-959E-4CD95703B68C}" type="pres">
      <dgm:prSet presAssocID="{D9205546-89DA-4361-AB59-4E170D8EC3D9}" presName="parentText" presStyleLbl="node1" presStyleIdx="2" presStyleCnt="3" custScaleX="109415" custLinFactNeighborX="-6447">
        <dgm:presLayoutVars>
          <dgm:chMax val="0"/>
          <dgm:bulletEnabled val="1"/>
        </dgm:presLayoutVars>
      </dgm:prSet>
      <dgm:spPr/>
    </dgm:pt>
    <dgm:pt modelId="{FC8F0CEA-9975-46CA-A8A0-A0D904B24C5C}" type="pres">
      <dgm:prSet presAssocID="{D9205546-89DA-4361-AB59-4E170D8EC3D9}" presName="negativeSpace" presStyleCnt="0"/>
      <dgm:spPr/>
    </dgm:pt>
    <dgm:pt modelId="{E768A1CF-1D20-4BDF-9288-5E00C64EE1E9}" type="pres">
      <dgm:prSet presAssocID="{D9205546-89DA-4361-AB59-4E170D8EC3D9}" presName="childText" presStyleLbl="conFgAcc1" presStyleIdx="2" presStyleCnt="3">
        <dgm:presLayoutVars>
          <dgm:bulletEnabled val="1"/>
        </dgm:presLayoutVars>
      </dgm:prSet>
      <dgm:spPr/>
    </dgm:pt>
  </dgm:ptLst>
  <dgm:cxnLst>
    <dgm:cxn modelId="{2EF9350B-E241-4C23-80B5-F64A08E1C3E0}" type="presOf" srcId="{2CBF4652-5552-4991-B3D5-B1746FC1AB4B}" destId="{0527BD01-466E-43FF-BE2B-41003BC66796}" srcOrd="0" destOrd="0" presId="urn:microsoft.com/office/officeart/2005/8/layout/list1"/>
    <dgm:cxn modelId="{6BE74C11-CDFD-46DD-BF34-EBC5DFBCA46D}" type="presOf" srcId="{B6A54840-6BC7-481A-9DE9-25D7AE3EFA10}" destId="{B8064313-6DBA-46D4-A383-A87B3F5E8D4F}" srcOrd="0" destOrd="0" presId="urn:microsoft.com/office/officeart/2005/8/layout/list1"/>
    <dgm:cxn modelId="{7FB9162A-B9CF-4ADF-AE3E-98929258ADF4}" srcId="{D9205546-89DA-4361-AB59-4E170D8EC3D9}" destId="{36F99C8A-3694-4428-84DE-64730228D148}" srcOrd="0" destOrd="0" parTransId="{2FD84AA6-EB3D-45E9-9D5A-2B845364E6FC}" sibTransId="{26F699D9-91FD-419A-B0B1-CF19ECCC52B3}"/>
    <dgm:cxn modelId="{C688C42A-4AC3-46E8-B70D-F2A322798948}" srcId="{2CBF4652-5552-4991-B3D5-B1746FC1AB4B}" destId="{072F8D02-5B4F-43BD-89A8-B2EC584227A7}" srcOrd="1" destOrd="0" parTransId="{F032EB2D-EFD1-43DF-90A8-A9494989D08C}" sibTransId="{EF499AFC-1D70-4E98-8C34-4CC79461EE49}"/>
    <dgm:cxn modelId="{651F2661-0711-4B61-8732-0FC5D3C221B2}" type="presOf" srcId="{6E0FBADA-B85F-4212-B611-999D7E61E975}" destId="{BB11876E-C70A-45F1-8125-B9DAF2F991AC}" srcOrd="0" destOrd="0" presId="urn:microsoft.com/office/officeart/2005/8/layout/list1"/>
    <dgm:cxn modelId="{ACCEA045-FAFB-466F-A071-39E48F52E277}" srcId="{2CBF4652-5552-4991-B3D5-B1746FC1AB4B}" destId="{B6A54840-6BC7-481A-9DE9-25D7AE3EFA10}" srcOrd="0" destOrd="0" parTransId="{C53D6C3F-76D8-45E1-ADF7-46518D000B2E}" sibTransId="{FF0131B7-3E19-4A54-BA21-172A8BBF7B1E}"/>
    <dgm:cxn modelId="{C1FCE468-F2D0-407A-BCF5-1A8ACD4EA5F8}" type="presOf" srcId="{072F8D02-5B4F-43BD-89A8-B2EC584227A7}" destId="{C3137D8C-6701-4CD5-872F-B5E303F53124}" srcOrd="1" destOrd="0" presId="urn:microsoft.com/office/officeart/2005/8/layout/list1"/>
    <dgm:cxn modelId="{14BE7852-853A-4346-A52D-B062BFF1CEF1}" type="presOf" srcId="{B6A54840-6BC7-481A-9DE9-25D7AE3EFA10}" destId="{3ECD7090-3A7E-4472-A6B4-B84EC4E23BF9}" srcOrd="1" destOrd="0" presId="urn:microsoft.com/office/officeart/2005/8/layout/list1"/>
    <dgm:cxn modelId="{19F7B252-59EE-4B9E-AD4C-A2CC90FB2AFD}" srcId="{2CBF4652-5552-4991-B3D5-B1746FC1AB4B}" destId="{D9205546-89DA-4361-AB59-4E170D8EC3D9}" srcOrd="2" destOrd="0" parTransId="{FAD71B4E-0208-4A8B-B143-8FB0284C4EB6}" sibTransId="{6F113E8A-9EFC-40D5-BE1A-5791E912AED1}"/>
    <dgm:cxn modelId="{98F94953-EE9F-4C8D-842E-D4E9312270D4}" type="presOf" srcId="{D9205546-89DA-4361-AB59-4E170D8EC3D9}" destId="{A33BA2E9-01B0-4535-959E-4CD95703B68C}" srcOrd="1" destOrd="0" presId="urn:microsoft.com/office/officeart/2005/8/layout/list1"/>
    <dgm:cxn modelId="{F820AA56-0BE4-48F0-BC8E-44BC75721415}" type="presOf" srcId="{8CE9EF5F-68CA-413E-A879-A99F71167175}" destId="{99B9B505-38C8-4993-889D-B777BA639012}" srcOrd="0" destOrd="0" presId="urn:microsoft.com/office/officeart/2005/8/layout/list1"/>
    <dgm:cxn modelId="{595AF559-3595-4406-848C-3E19053C6960}" srcId="{B6A54840-6BC7-481A-9DE9-25D7AE3EFA10}" destId="{6E0FBADA-B85F-4212-B611-999D7E61E975}" srcOrd="0" destOrd="0" parTransId="{20F421A4-DE41-489B-A4D0-5030BF168E80}" sibTransId="{6696206E-18EF-4A51-99D1-1AF64B1076BF}"/>
    <dgm:cxn modelId="{CCE1A987-94D5-4603-9E16-B6E2C6ACF89F}" type="presOf" srcId="{36F99C8A-3694-4428-84DE-64730228D148}" destId="{E768A1CF-1D20-4BDF-9288-5E00C64EE1E9}" srcOrd="0" destOrd="0" presId="urn:microsoft.com/office/officeart/2005/8/layout/list1"/>
    <dgm:cxn modelId="{5839FC9E-C5D6-406C-86F3-1926E292972F}" type="presOf" srcId="{072F8D02-5B4F-43BD-89A8-B2EC584227A7}" destId="{AB6DC66D-455F-4100-B273-58BF66ADED79}" srcOrd="0" destOrd="0" presId="urn:microsoft.com/office/officeart/2005/8/layout/list1"/>
    <dgm:cxn modelId="{913058C8-901D-4E63-8CEF-2B942C073EB2}" type="presOf" srcId="{D9205546-89DA-4361-AB59-4E170D8EC3D9}" destId="{881EB2CD-2AB9-4DF0-8131-FF5453713441}" srcOrd="0" destOrd="0" presId="urn:microsoft.com/office/officeart/2005/8/layout/list1"/>
    <dgm:cxn modelId="{A962BADF-7722-465E-A4AD-DB5BD730B098}" srcId="{072F8D02-5B4F-43BD-89A8-B2EC584227A7}" destId="{8CE9EF5F-68CA-413E-A879-A99F71167175}" srcOrd="0" destOrd="0" parTransId="{5B95E73D-35DC-4DA4-B49B-C7D577909311}" sibTransId="{01049971-D84D-4C91-ACEF-63726F0EA876}"/>
    <dgm:cxn modelId="{6CAAAF07-9E3E-401B-82D4-BD5980436245}" type="presParOf" srcId="{0527BD01-466E-43FF-BE2B-41003BC66796}" destId="{4445F0B8-1119-4A7D-9D16-B69ECEA1A802}" srcOrd="0" destOrd="0" presId="urn:microsoft.com/office/officeart/2005/8/layout/list1"/>
    <dgm:cxn modelId="{FC9C8B4A-AC74-4440-9FBC-84D8935F6A1A}" type="presParOf" srcId="{4445F0B8-1119-4A7D-9D16-B69ECEA1A802}" destId="{B8064313-6DBA-46D4-A383-A87B3F5E8D4F}" srcOrd="0" destOrd="0" presId="urn:microsoft.com/office/officeart/2005/8/layout/list1"/>
    <dgm:cxn modelId="{6E4AFD9F-C367-4B1E-BCF7-7751115A7BC2}" type="presParOf" srcId="{4445F0B8-1119-4A7D-9D16-B69ECEA1A802}" destId="{3ECD7090-3A7E-4472-A6B4-B84EC4E23BF9}" srcOrd="1" destOrd="0" presId="urn:microsoft.com/office/officeart/2005/8/layout/list1"/>
    <dgm:cxn modelId="{C0F9D7BF-5FBB-4093-9094-AD37F8DFA172}" type="presParOf" srcId="{0527BD01-466E-43FF-BE2B-41003BC66796}" destId="{E0F7AA07-9ECD-4882-803F-BA621ED9BC0C}" srcOrd="1" destOrd="0" presId="urn:microsoft.com/office/officeart/2005/8/layout/list1"/>
    <dgm:cxn modelId="{21F78FA1-5A86-42C9-88E5-15182E4C21E1}" type="presParOf" srcId="{0527BD01-466E-43FF-BE2B-41003BC66796}" destId="{BB11876E-C70A-45F1-8125-B9DAF2F991AC}" srcOrd="2" destOrd="0" presId="urn:microsoft.com/office/officeart/2005/8/layout/list1"/>
    <dgm:cxn modelId="{AF6665B3-0D83-49A8-B4F8-E1CC130C2A4C}" type="presParOf" srcId="{0527BD01-466E-43FF-BE2B-41003BC66796}" destId="{A834EC83-AC8A-4CC5-B443-ED96B3EC82E8}" srcOrd="3" destOrd="0" presId="urn:microsoft.com/office/officeart/2005/8/layout/list1"/>
    <dgm:cxn modelId="{610363E8-C38E-4F09-8E26-46E6BFE42B12}" type="presParOf" srcId="{0527BD01-466E-43FF-BE2B-41003BC66796}" destId="{A414105A-15B7-44A8-BF4E-1AB72B717EE2}" srcOrd="4" destOrd="0" presId="urn:microsoft.com/office/officeart/2005/8/layout/list1"/>
    <dgm:cxn modelId="{7A034DD3-964A-4F15-BDEF-F981D261827D}" type="presParOf" srcId="{A414105A-15B7-44A8-BF4E-1AB72B717EE2}" destId="{AB6DC66D-455F-4100-B273-58BF66ADED79}" srcOrd="0" destOrd="0" presId="urn:microsoft.com/office/officeart/2005/8/layout/list1"/>
    <dgm:cxn modelId="{9D1837DC-21F9-46D2-AE2B-D93FB870A8CC}" type="presParOf" srcId="{A414105A-15B7-44A8-BF4E-1AB72B717EE2}" destId="{C3137D8C-6701-4CD5-872F-B5E303F53124}" srcOrd="1" destOrd="0" presId="urn:microsoft.com/office/officeart/2005/8/layout/list1"/>
    <dgm:cxn modelId="{74B15B98-7CCF-4B82-80FA-626BEB921D7C}" type="presParOf" srcId="{0527BD01-466E-43FF-BE2B-41003BC66796}" destId="{6531A525-D980-4DB0-BF7D-D1615943A89D}" srcOrd="5" destOrd="0" presId="urn:microsoft.com/office/officeart/2005/8/layout/list1"/>
    <dgm:cxn modelId="{047BE0A2-DD00-48C2-AEA6-A3209959232B}" type="presParOf" srcId="{0527BD01-466E-43FF-BE2B-41003BC66796}" destId="{99B9B505-38C8-4993-889D-B777BA639012}" srcOrd="6" destOrd="0" presId="urn:microsoft.com/office/officeart/2005/8/layout/list1"/>
    <dgm:cxn modelId="{B3EC948A-D2D8-422D-AD27-67A59170A7DF}" type="presParOf" srcId="{0527BD01-466E-43FF-BE2B-41003BC66796}" destId="{8F3AA1C3-32FA-4430-8700-0DFB87E1F90E}" srcOrd="7" destOrd="0" presId="urn:microsoft.com/office/officeart/2005/8/layout/list1"/>
    <dgm:cxn modelId="{18CF90AA-861E-4908-931F-269BE6BA2318}" type="presParOf" srcId="{0527BD01-466E-43FF-BE2B-41003BC66796}" destId="{CDC600CE-475E-463B-AA09-002CCF602514}" srcOrd="8" destOrd="0" presId="urn:microsoft.com/office/officeart/2005/8/layout/list1"/>
    <dgm:cxn modelId="{F15783C5-2CCB-487A-8F41-4C52D90F6C09}" type="presParOf" srcId="{CDC600CE-475E-463B-AA09-002CCF602514}" destId="{881EB2CD-2AB9-4DF0-8131-FF5453713441}" srcOrd="0" destOrd="0" presId="urn:microsoft.com/office/officeart/2005/8/layout/list1"/>
    <dgm:cxn modelId="{42D408B6-79CA-4059-B319-E4C63A961011}" type="presParOf" srcId="{CDC600CE-475E-463B-AA09-002CCF602514}" destId="{A33BA2E9-01B0-4535-959E-4CD95703B68C}" srcOrd="1" destOrd="0" presId="urn:microsoft.com/office/officeart/2005/8/layout/list1"/>
    <dgm:cxn modelId="{B280EE94-DD10-431E-8738-1E90437F7B75}" type="presParOf" srcId="{0527BD01-466E-43FF-BE2B-41003BC66796}" destId="{FC8F0CEA-9975-46CA-A8A0-A0D904B24C5C}" srcOrd="9" destOrd="0" presId="urn:microsoft.com/office/officeart/2005/8/layout/list1"/>
    <dgm:cxn modelId="{339B26C7-6412-4F35-9939-08926E2184BE}" type="presParOf" srcId="{0527BD01-466E-43FF-BE2B-41003BC66796}" destId="{E768A1CF-1D20-4BDF-9288-5E00C64EE1E9}"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D9CC2-DBD7-4BA2-9E5E-8B71C529016C}">
      <dsp:nvSpPr>
        <dsp:cNvPr id="0" name=""/>
        <dsp:cNvSpPr/>
      </dsp:nvSpPr>
      <dsp:spPr>
        <a:xfrm>
          <a:off x="3251734" y="534"/>
          <a:ext cx="4877602" cy="2086476"/>
        </a:xfrm>
        <a:prstGeom prst="rightArrow">
          <a:avLst>
            <a:gd name="adj1" fmla="val 75000"/>
            <a:gd name="adj2" fmla="val 50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GB" sz="2700" kern="1200"/>
            <a:t>20% of people bought ice cream today</a:t>
          </a:r>
        </a:p>
        <a:p>
          <a:pPr marL="228600" lvl="1" indent="-228600" algn="l" defTabSz="1200150">
            <a:lnSpc>
              <a:spcPct val="90000"/>
            </a:lnSpc>
            <a:spcBef>
              <a:spcPct val="0"/>
            </a:spcBef>
            <a:spcAft>
              <a:spcPct val="15000"/>
            </a:spcAft>
            <a:buChar char="•"/>
          </a:pPr>
          <a:r>
            <a:rPr lang="en-GB" sz="2700" b="1" kern="1200"/>
            <a:t>Numbers, percentages</a:t>
          </a:r>
        </a:p>
      </dsp:txBody>
      <dsp:txXfrm>
        <a:off x="3251734" y="261344"/>
        <a:ext cx="4095174" cy="1564857"/>
      </dsp:txXfrm>
    </dsp:sp>
    <dsp:sp modelId="{D5DEDCFF-3391-4CE6-A9E0-C28A6455C059}">
      <dsp:nvSpPr>
        <dsp:cNvPr id="0" name=""/>
        <dsp:cNvSpPr/>
      </dsp:nvSpPr>
      <dsp:spPr>
        <a:xfrm>
          <a:off x="0" y="534"/>
          <a:ext cx="3251734" cy="208647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GB" sz="3900" kern="1200"/>
            <a:t>Quantitative</a:t>
          </a:r>
        </a:p>
      </dsp:txBody>
      <dsp:txXfrm>
        <a:off x="101853" y="102387"/>
        <a:ext cx="3048028" cy="1882770"/>
      </dsp:txXfrm>
    </dsp:sp>
    <dsp:sp modelId="{A69C7E48-B4B2-4502-B71A-90F8E68FF772}">
      <dsp:nvSpPr>
        <dsp:cNvPr id="0" name=""/>
        <dsp:cNvSpPr/>
      </dsp:nvSpPr>
      <dsp:spPr>
        <a:xfrm>
          <a:off x="3251734" y="2295658"/>
          <a:ext cx="4877602" cy="2086476"/>
        </a:xfrm>
        <a:prstGeom prst="rightArrow">
          <a:avLst>
            <a:gd name="adj1" fmla="val 75000"/>
            <a:gd name="adj2" fmla="val 50000"/>
          </a:avLst>
        </a:prstGeom>
        <a:solidFill>
          <a:schemeClr val="accent6">
            <a:lumMod val="20000"/>
            <a:lumOff val="80000"/>
            <a:alpha val="9000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GB" sz="2700" kern="1200"/>
            <a:t>“I bought the ice cream because it was a hot day”</a:t>
          </a:r>
        </a:p>
        <a:p>
          <a:pPr marL="228600" lvl="1" indent="-228600" algn="l" defTabSz="1200150">
            <a:lnSpc>
              <a:spcPct val="90000"/>
            </a:lnSpc>
            <a:spcBef>
              <a:spcPct val="0"/>
            </a:spcBef>
            <a:spcAft>
              <a:spcPct val="15000"/>
            </a:spcAft>
            <a:buChar char="•"/>
          </a:pPr>
          <a:r>
            <a:rPr lang="en-GB" sz="2700" b="1" kern="1200"/>
            <a:t>What, where, how, why?</a:t>
          </a:r>
        </a:p>
      </dsp:txBody>
      <dsp:txXfrm>
        <a:off x="3251734" y="2556468"/>
        <a:ext cx="4095174" cy="1564857"/>
      </dsp:txXfrm>
    </dsp:sp>
    <dsp:sp modelId="{D2DB9641-FFB3-4F15-AFE1-518E3A978F67}">
      <dsp:nvSpPr>
        <dsp:cNvPr id="0" name=""/>
        <dsp:cNvSpPr/>
      </dsp:nvSpPr>
      <dsp:spPr>
        <a:xfrm>
          <a:off x="0" y="2247189"/>
          <a:ext cx="3251734" cy="2086476"/>
        </a:xfrm>
        <a:prstGeom prst="roundRect">
          <a:avLst/>
        </a:prstGeom>
        <a:solidFill>
          <a:schemeClr val="accent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GB" sz="3900" kern="1200"/>
            <a:t>Qualitative</a:t>
          </a:r>
        </a:p>
      </dsp:txBody>
      <dsp:txXfrm>
        <a:off x="101853" y="2349042"/>
        <a:ext cx="3048028" cy="1882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884771-7C5D-4214-8BFD-0155CADDA6E1}">
      <dsp:nvSpPr>
        <dsp:cNvPr id="0" name=""/>
        <dsp:cNvSpPr/>
      </dsp:nvSpPr>
      <dsp:spPr>
        <a:xfrm>
          <a:off x="3104102" y="-27825"/>
          <a:ext cx="4307394" cy="4307394"/>
        </a:xfrm>
        <a:prstGeom prst="circularArrow">
          <a:avLst>
            <a:gd name="adj1" fmla="val 5544"/>
            <a:gd name="adj2" fmla="val 330680"/>
            <a:gd name="adj3" fmla="val 13736417"/>
            <a:gd name="adj4" fmla="val 17410056"/>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66229B-BFDE-48A2-89B1-BFBDABF0EE98}">
      <dsp:nvSpPr>
        <dsp:cNvPr id="0" name=""/>
        <dsp:cNvSpPr/>
      </dsp:nvSpPr>
      <dsp:spPr>
        <a:xfrm>
          <a:off x="4232169" y="1414"/>
          <a:ext cx="2051260" cy="102563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Conduct a literature review</a:t>
          </a:r>
        </a:p>
      </dsp:txBody>
      <dsp:txXfrm>
        <a:off x="4282236" y="51481"/>
        <a:ext cx="1951126" cy="925496"/>
      </dsp:txXfrm>
    </dsp:sp>
    <dsp:sp modelId="{D1AB0248-2208-45CD-A325-0B7E5F4B27E2}">
      <dsp:nvSpPr>
        <dsp:cNvPr id="0" name=""/>
        <dsp:cNvSpPr/>
      </dsp:nvSpPr>
      <dsp:spPr>
        <a:xfrm>
          <a:off x="5979109" y="1270641"/>
          <a:ext cx="2051260" cy="1025630"/>
        </a:xfrm>
        <a:prstGeom prst="roundRect">
          <a:avLst/>
        </a:prstGeom>
        <a:solidFill>
          <a:schemeClr val="accent2">
            <a:hueOff val="1610903"/>
            <a:satOff val="-4623"/>
            <a:lumOff val="-740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Formulate a research question</a:t>
          </a:r>
        </a:p>
      </dsp:txBody>
      <dsp:txXfrm>
        <a:off x="6029176" y="1320708"/>
        <a:ext cx="1951126" cy="925496"/>
      </dsp:txXfrm>
    </dsp:sp>
    <dsp:sp modelId="{5258BFAA-296D-4B0A-B1BF-A4DD989F1472}">
      <dsp:nvSpPr>
        <dsp:cNvPr id="0" name=""/>
        <dsp:cNvSpPr/>
      </dsp:nvSpPr>
      <dsp:spPr>
        <a:xfrm>
          <a:off x="5600704" y="3061412"/>
          <a:ext cx="2051260" cy="1025630"/>
        </a:xfrm>
        <a:prstGeom prst="round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Choose research methods</a:t>
          </a:r>
        </a:p>
      </dsp:txBody>
      <dsp:txXfrm>
        <a:off x="5650771" y="3111479"/>
        <a:ext cx="1951126" cy="925496"/>
      </dsp:txXfrm>
    </dsp:sp>
    <dsp:sp modelId="{D0019D97-AEF5-4BC8-B3B2-F4DDF51B9AED}">
      <dsp:nvSpPr>
        <dsp:cNvPr id="0" name=""/>
        <dsp:cNvSpPr/>
      </dsp:nvSpPr>
      <dsp:spPr>
        <a:xfrm>
          <a:off x="2923895" y="3187131"/>
          <a:ext cx="2051260" cy="1025630"/>
        </a:xfrm>
        <a:prstGeom prst="roundRect">
          <a:avLst/>
        </a:prstGeom>
        <a:solidFill>
          <a:schemeClr val="accent2">
            <a:hueOff val="4832710"/>
            <a:satOff val="-13870"/>
            <a:lumOff val="-222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Collect and analyse data</a:t>
          </a:r>
        </a:p>
      </dsp:txBody>
      <dsp:txXfrm>
        <a:off x="2973962" y="3237198"/>
        <a:ext cx="1951126" cy="925496"/>
      </dsp:txXfrm>
    </dsp:sp>
    <dsp:sp modelId="{62E403BB-4EDA-42CF-8325-6AB84357B99F}">
      <dsp:nvSpPr>
        <dsp:cNvPr id="0" name=""/>
        <dsp:cNvSpPr/>
      </dsp:nvSpPr>
      <dsp:spPr>
        <a:xfrm>
          <a:off x="2485229" y="1270641"/>
          <a:ext cx="2051260" cy="1025630"/>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Interpret the findings and draw conclusions</a:t>
          </a:r>
        </a:p>
      </dsp:txBody>
      <dsp:txXfrm>
        <a:off x="2535296" y="1320708"/>
        <a:ext cx="1951126" cy="9254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2C032-5694-42C3-B1FF-3B8FE2C21366}">
      <dsp:nvSpPr>
        <dsp:cNvPr id="0" name=""/>
        <dsp:cNvSpPr/>
      </dsp:nvSpPr>
      <dsp:spPr>
        <a:xfrm rot="10800000">
          <a:off x="1880061" y="2764"/>
          <a:ext cx="6264971" cy="1208170"/>
        </a:xfrm>
        <a:prstGeom prst="homePlat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2770" tIns="175260" rIns="327152" bIns="175260" numCol="1" spcCol="1270" anchor="ctr" anchorCtr="0">
          <a:noAutofit/>
        </a:bodyPr>
        <a:lstStyle/>
        <a:p>
          <a:pPr marL="0" lvl="0" indent="0" algn="ctr" defTabSz="2044700">
            <a:lnSpc>
              <a:spcPct val="90000"/>
            </a:lnSpc>
            <a:spcBef>
              <a:spcPct val="0"/>
            </a:spcBef>
            <a:spcAft>
              <a:spcPct val="35000"/>
            </a:spcAft>
            <a:buNone/>
          </a:pPr>
          <a:r>
            <a:rPr lang="en-GB" sz="4600" kern="1200"/>
            <a:t>Research participants</a:t>
          </a:r>
        </a:p>
      </dsp:txBody>
      <dsp:txXfrm rot="10800000">
        <a:off x="2182103" y="2764"/>
        <a:ext cx="5962929" cy="1208170"/>
      </dsp:txXfrm>
    </dsp:sp>
    <dsp:sp modelId="{8DFD38E3-D2D0-46FB-8588-06DF2B339035}">
      <dsp:nvSpPr>
        <dsp:cNvPr id="0" name=""/>
        <dsp:cNvSpPr/>
      </dsp:nvSpPr>
      <dsp:spPr>
        <a:xfrm>
          <a:off x="1275976" y="2764"/>
          <a:ext cx="1208170" cy="1208170"/>
        </a:xfrm>
        <a:prstGeom prst="ellipse">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B83051-446A-464F-AE43-E4E2A3AE0FCC}">
      <dsp:nvSpPr>
        <dsp:cNvPr id="0" name=""/>
        <dsp:cNvSpPr/>
      </dsp:nvSpPr>
      <dsp:spPr>
        <a:xfrm rot="10800000">
          <a:off x="1880061" y="1571583"/>
          <a:ext cx="6264971" cy="1208170"/>
        </a:xfrm>
        <a:prstGeom prst="homePlate">
          <a:avLst/>
        </a:prstGeom>
        <a:solidFill>
          <a:schemeClr val="accent4">
            <a:hueOff val="3299968"/>
            <a:satOff val="-14601"/>
            <a:lumOff val="-245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2770" tIns="175260" rIns="327152" bIns="175260" numCol="1" spcCol="1270" anchor="ctr" anchorCtr="0">
          <a:noAutofit/>
        </a:bodyPr>
        <a:lstStyle/>
        <a:p>
          <a:pPr marL="0" lvl="0" indent="0" algn="ctr" defTabSz="2044700">
            <a:lnSpc>
              <a:spcPct val="90000"/>
            </a:lnSpc>
            <a:spcBef>
              <a:spcPct val="0"/>
            </a:spcBef>
            <a:spcAft>
              <a:spcPct val="35000"/>
            </a:spcAft>
            <a:buNone/>
          </a:pPr>
          <a:r>
            <a:rPr lang="en-GB" sz="4600" kern="1200"/>
            <a:t>Research data</a:t>
          </a:r>
        </a:p>
      </dsp:txBody>
      <dsp:txXfrm rot="10800000">
        <a:off x="2182103" y="1571583"/>
        <a:ext cx="5962929" cy="1208170"/>
      </dsp:txXfrm>
    </dsp:sp>
    <dsp:sp modelId="{1BCF48A8-54A2-4210-BBD9-1F968740BD22}">
      <dsp:nvSpPr>
        <dsp:cNvPr id="0" name=""/>
        <dsp:cNvSpPr/>
      </dsp:nvSpPr>
      <dsp:spPr>
        <a:xfrm>
          <a:off x="1275976" y="1571583"/>
          <a:ext cx="1208170" cy="1208170"/>
        </a:xfrm>
        <a:prstGeom prst="ellipse">
          <a:avLst/>
        </a:prstGeom>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D4F6E1-9205-4E12-88A7-D419DB2D71DD}">
      <dsp:nvSpPr>
        <dsp:cNvPr id="0" name=""/>
        <dsp:cNvSpPr/>
      </dsp:nvSpPr>
      <dsp:spPr>
        <a:xfrm rot="10800000">
          <a:off x="1834390" y="3143167"/>
          <a:ext cx="6264971" cy="1208170"/>
        </a:xfrm>
        <a:prstGeom prst="homePlate">
          <a:avLst/>
        </a:prstGeom>
        <a:solidFill>
          <a:schemeClr val="accent4">
            <a:hueOff val="6599937"/>
            <a:satOff val="-29202"/>
            <a:lumOff val="-490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2770" tIns="175260" rIns="327152" bIns="175260" numCol="1" spcCol="1270" anchor="ctr" anchorCtr="0">
          <a:noAutofit/>
        </a:bodyPr>
        <a:lstStyle/>
        <a:p>
          <a:pPr marL="0" lvl="0" indent="0" algn="ctr" defTabSz="2044700">
            <a:lnSpc>
              <a:spcPct val="90000"/>
            </a:lnSpc>
            <a:spcBef>
              <a:spcPct val="0"/>
            </a:spcBef>
            <a:spcAft>
              <a:spcPct val="35000"/>
            </a:spcAft>
            <a:buNone/>
          </a:pPr>
          <a:r>
            <a:rPr lang="en-GB" sz="4600" kern="1200"/>
            <a:t>Research findings</a:t>
          </a:r>
        </a:p>
      </dsp:txBody>
      <dsp:txXfrm rot="10800000">
        <a:off x="2136432" y="3143167"/>
        <a:ext cx="5962929" cy="1208170"/>
      </dsp:txXfrm>
    </dsp:sp>
    <dsp:sp modelId="{42B80C0D-BB15-4E58-BE13-64B574FF0FBA}">
      <dsp:nvSpPr>
        <dsp:cNvPr id="0" name=""/>
        <dsp:cNvSpPr/>
      </dsp:nvSpPr>
      <dsp:spPr>
        <a:xfrm>
          <a:off x="1275976" y="3140402"/>
          <a:ext cx="1208170" cy="1208170"/>
        </a:xfrm>
        <a:prstGeom prst="ellipse">
          <a:avLst/>
        </a:prstGeom>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1876E-C70A-45F1-8125-B9DAF2F991AC}">
      <dsp:nvSpPr>
        <dsp:cNvPr id="0" name=""/>
        <dsp:cNvSpPr/>
      </dsp:nvSpPr>
      <dsp:spPr>
        <a:xfrm>
          <a:off x="0" y="383412"/>
          <a:ext cx="10637520" cy="93555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90" tIns="458216" rIns="825590" bIns="156464" numCol="1" spcCol="1270" anchor="t" anchorCtr="0">
          <a:noAutofit/>
        </a:bodyPr>
        <a:lstStyle/>
        <a:p>
          <a:pPr marL="228600" lvl="1" indent="-228600" algn="l" defTabSz="977900">
            <a:lnSpc>
              <a:spcPct val="90000"/>
            </a:lnSpc>
            <a:spcBef>
              <a:spcPct val="0"/>
            </a:spcBef>
            <a:spcAft>
              <a:spcPct val="15000"/>
            </a:spcAft>
            <a:buChar char="•"/>
          </a:pPr>
          <a:r>
            <a:rPr lang="en-GB" sz="2200" b="1" kern="1200"/>
            <a:t>Similar questions </a:t>
          </a:r>
          <a:r>
            <a:rPr lang="en-GB" sz="2200" kern="1200"/>
            <a:t>are posed to the participants to allow for comparison.</a:t>
          </a:r>
        </a:p>
      </dsp:txBody>
      <dsp:txXfrm>
        <a:off x="0" y="383412"/>
        <a:ext cx="10637520" cy="935550"/>
      </dsp:txXfrm>
    </dsp:sp>
    <dsp:sp modelId="{3ECD7090-3A7E-4472-A6B4-B84EC4E23BF9}">
      <dsp:nvSpPr>
        <dsp:cNvPr id="0" name=""/>
        <dsp:cNvSpPr/>
      </dsp:nvSpPr>
      <dsp:spPr>
        <a:xfrm>
          <a:off x="531876" y="58692"/>
          <a:ext cx="8261629" cy="6494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451" tIns="0" rIns="281451" bIns="0" numCol="1" spcCol="1270" anchor="ctr" anchorCtr="0">
          <a:noAutofit/>
        </a:bodyPr>
        <a:lstStyle/>
        <a:p>
          <a:pPr marL="0" lvl="0" indent="0" algn="l" defTabSz="889000">
            <a:lnSpc>
              <a:spcPct val="90000"/>
            </a:lnSpc>
            <a:spcBef>
              <a:spcPct val="0"/>
            </a:spcBef>
            <a:spcAft>
              <a:spcPct val="35000"/>
            </a:spcAft>
            <a:buNone/>
          </a:pPr>
          <a:r>
            <a:rPr lang="en-GB" sz="2000" kern="1200"/>
            <a:t>Good research follows a systematic approach</a:t>
          </a:r>
          <a:r>
            <a:rPr lang="en-GB" sz="1600" kern="1200"/>
            <a:t>.</a:t>
          </a:r>
        </a:p>
      </dsp:txBody>
      <dsp:txXfrm>
        <a:off x="563579" y="90395"/>
        <a:ext cx="8198223" cy="586034"/>
      </dsp:txXfrm>
    </dsp:sp>
    <dsp:sp modelId="{99B9B505-38C8-4993-889D-B777BA639012}">
      <dsp:nvSpPr>
        <dsp:cNvPr id="0" name=""/>
        <dsp:cNvSpPr/>
      </dsp:nvSpPr>
      <dsp:spPr>
        <a:xfrm>
          <a:off x="0" y="1762482"/>
          <a:ext cx="10637520" cy="1247400"/>
        </a:xfrm>
        <a:prstGeom prst="rect">
          <a:avLst/>
        </a:prstGeom>
        <a:solidFill>
          <a:schemeClr val="lt1">
            <a:alpha val="90000"/>
            <a:hueOff val="0"/>
            <a:satOff val="0"/>
            <a:lumOff val="0"/>
            <a:alphaOff val="0"/>
          </a:schemeClr>
        </a:solidFill>
        <a:ln w="19050" cap="flat" cmpd="sng" algn="ctr">
          <a:solidFill>
            <a:schemeClr val="accent2">
              <a:hueOff val="3221807"/>
              <a:satOff val="-9246"/>
              <a:lumOff val="-1480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90" tIns="458216" rIns="825590" bIns="156464" numCol="1" spcCol="1270" anchor="t" anchorCtr="0">
          <a:noAutofit/>
        </a:bodyPr>
        <a:lstStyle/>
        <a:p>
          <a:pPr marL="228600" lvl="1" indent="-228600" algn="l" defTabSz="977900">
            <a:lnSpc>
              <a:spcPct val="90000"/>
            </a:lnSpc>
            <a:spcBef>
              <a:spcPct val="0"/>
            </a:spcBef>
            <a:spcAft>
              <a:spcPct val="15000"/>
            </a:spcAft>
            <a:buChar char="•"/>
          </a:pPr>
          <a:r>
            <a:rPr lang="en-GB" sz="2200" kern="1200"/>
            <a:t>Participants are asked to </a:t>
          </a:r>
          <a:r>
            <a:rPr lang="en-GB" sz="2200" b="1" kern="1200"/>
            <a:t>consent</a:t>
          </a:r>
          <a:r>
            <a:rPr lang="en-GB" sz="2200" kern="1200"/>
            <a:t> to take part in the research, and the purposes of the research are explained to them.</a:t>
          </a:r>
        </a:p>
      </dsp:txBody>
      <dsp:txXfrm>
        <a:off x="0" y="1762482"/>
        <a:ext cx="10637520" cy="1247400"/>
      </dsp:txXfrm>
    </dsp:sp>
    <dsp:sp modelId="{C3137D8C-6701-4CD5-872F-B5E303F53124}">
      <dsp:nvSpPr>
        <dsp:cNvPr id="0" name=""/>
        <dsp:cNvSpPr/>
      </dsp:nvSpPr>
      <dsp:spPr>
        <a:xfrm>
          <a:off x="531876" y="1437762"/>
          <a:ext cx="8055889" cy="649440"/>
        </a:xfrm>
        <a:prstGeom prst="round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451" tIns="0" rIns="281451" bIns="0" numCol="1" spcCol="1270" anchor="ctr" anchorCtr="0">
          <a:noAutofit/>
        </a:bodyPr>
        <a:lstStyle/>
        <a:p>
          <a:pPr marL="0" lvl="0" indent="0" algn="l" defTabSz="889000">
            <a:lnSpc>
              <a:spcPct val="90000"/>
            </a:lnSpc>
            <a:spcBef>
              <a:spcPct val="0"/>
            </a:spcBef>
            <a:spcAft>
              <a:spcPct val="35000"/>
            </a:spcAft>
            <a:buNone/>
          </a:pPr>
          <a:r>
            <a:rPr lang="en-GB" sz="2000" kern="1200"/>
            <a:t>Researchers need to practice ethics and follow a code of conduct.</a:t>
          </a:r>
        </a:p>
      </dsp:txBody>
      <dsp:txXfrm>
        <a:off x="563579" y="1469465"/>
        <a:ext cx="7992483" cy="586034"/>
      </dsp:txXfrm>
    </dsp:sp>
    <dsp:sp modelId="{E768A1CF-1D20-4BDF-9288-5E00C64EE1E9}">
      <dsp:nvSpPr>
        <dsp:cNvPr id="0" name=""/>
        <dsp:cNvSpPr/>
      </dsp:nvSpPr>
      <dsp:spPr>
        <a:xfrm>
          <a:off x="0" y="3453402"/>
          <a:ext cx="10637520" cy="935550"/>
        </a:xfrm>
        <a:prstGeom prst="rect">
          <a:avLst/>
        </a:prstGeom>
        <a:solidFill>
          <a:schemeClr val="lt1">
            <a:alpha val="90000"/>
            <a:hueOff val="0"/>
            <a:satOff val="0"/>
            <a:lumOff val="0"/>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90" tIns="458216" rIns="825590" bIns="156464" numCol="1" spcCol="1270" anchor="t" anchorCtr="0">
          <a:noAutofit/>
        </a:bodyPr>
        <a:lstStyle/>
        <a:p>
          <a:pPr marL="228600" lvl="1" indent="-228600" algn="l" defTabSz="977900">
            <a:lnSpc>
              <a:spcPct val="90000"/>
            </a:lnSpc>
            <a:spcBef>
              <a:spcPct val="0"/>
            </a:spcBef>
            <a:spcAft>
              <a:spcPct val="15000"/>
            </a:spcAft>
            <a:buChar char="•"/>
          </a:pPr>
          <a:r>
            <a:rPr lang="en-GB" sz="2200" kern="1200"/>
            <a:t>Real-time data and knowledge is derived from </a:t>
          </a:r>
          <a:r>
            <a:rPr lang="en-GB" sz="2200" b="1" kern="1200"/>
            <a:t>real-world settings</a:t>
          </a:r>
          <a:r>
            <a:rPr lang="en-GB" sz="2200" kern="1200"/>
            <a:t>.</a:t>
          </a:r>
        </a:p>
      </dsp:txBody>
      <dsp:txXfrm>
        <a:off x="0" y="3453402"/>
        <a:ext cx="10637520" cy="935550"/>
      </dsp:txXfrm>
    </dsp:sp>
    <dsp:sp modelId="{A33BA2E9-01B0-4535-959E-4CD95703B68C}">
      <dsp:nvSpPr>
        <dsp:cNvPr id="0" name=""/>
        <dsp:cNvSpPr/>
      </dsp:nvSpPr>
      <dsp:spPr>
        <a:xfrm>
          <a:off x="497585" y="3128682"/>
          <a:ext cx="8147329" cy="649440"/>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451" tIns="0" rIns="281451" bIns="0" numCol="1" spcCol="1270" anchor="ctr" anchorCtr="0">
          <a:noAutofit/>
        </a:bodyPr>
        <a:lstStyle/>
        <a:p>
          <a:pPr marL="0" lvl="0" indent="0" algn="l" defTabSz="977900">
            <a:lnSpc>
              <a:spcPct val="90000"/>
            </a:lnSpc>
            <a:spcBef>
              <a:spcPct val="0"/>
            </a:spcBef>
            <a:spcAft>
              <a:spcPct val="35000"/>
            </a:spcAft>
            <a:buNone/>
          </a:pPr>
          <a:r>
            <a:rPr lang="en-GB" sz="2200" kern="1200"/>
            <a:t>Accuracy is one of the most critical aspects of research. </a:t>
          </a:r>
        </a:p>
      </dsp:txBody>
      <dsp:txXfrm>
        <a:off x="529288" y="3160385"/>
        <a:ext cx="8083923"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DF4531-BFC3-473A-A27E-A872F259C433}" type="datetimeFigureOut">
              <a:rPr lang="en-GB" smtClean="0"/>
              <a:t>16/07/2024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79528D-8B70-4D79-86D8-13726812C80A}" type="slidenum">
              <a:rPr lang="en-GB" smtClean="0"/>
              <a:t>‹#›</a:t>
            </a:fld>
            <a:endParaRPr lang="en-GB"/>
          </a:p>
        </p:txBody>
      </p:sp>
    </p:spTree>
    <p:extLst>
      <p:ext uri="{BB962C8B-B14F-4D97-AF65-F5344CB8AC3E}">
        <p14:creationId xmlns:p14="http://schemas.microsoft.com/office/powerpoint/2010/main" val="1569086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Hello and welcome to the first of our community research training presentations which is going to be about the basics of doing research. I am Marina from Bridge: A </a:t>
            </a:r>
            <a:r>
              <a:rPr lang="en-GB" err="1"/>
              <a:t>Mindsport</a:t>
            </a:r>
            <a:r>
              <a:rPr lang="en-GB"/>
              <a:t> for all and in today I am going to give you an overview of what research is, the main types of research that you can undertake, and why research matters. Don’t worry if you’ve never done community research before – in this brief talk, I will outline everything you need to get started and I will share with you some examples of community research at the end to give you some practical examples of how community research is done and show you just how much impact you can achieve through community research. </a:t>
            </a:r>
          </a:p>
        </p:txBody>
      </p:sp>
      <p:sp>
        <p:nvSpPr>
          <p:cNvPr id="4" name="Slide Number Placeholder 3"/>
          <p:cNvSpPr>
            <a:spLocks noGrp="1"/>
          </p:cNvSpPr>
          <p:nvPr>
            <p:ph type="sldNum" sz="quarter" idx="5"/>
          </p:nvPr>
        </p:nvSpPr>
        <p:spPr/>
        <p:txBody>
          <a:bodyPr/>
          <a:lstStyle/>
          <a:p>
            <a:fld id="{3E79528D-8B70-4D79-86D8-13726812C80A}" type="slidenum">
              <a:rPr lang="en-GB" smtClean="0"/>
              <a:t>1</a:t>
            </a:fld>
            <a:endParaRPr lang="en-GB"/>
          </a:p>
        </p:txBody>
      </p:sp>
    </p:spTree>
    <p:extLst>
      <p:ext uri="{BB962C8B-B14F-4D97-AF65-F5344CB8AC3E}">
        <p14:creationId xmlns:p14="http://schemas.microsoft.com/office/powerpoint/2010/main" val="3320147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 we see that there are some key steps and principles involved in doing research, but why is it that we do research? Well, the main benefits are that we get to expand our understanding of our area of interest, and we get to have the latest information on how things are, and on those grounds, we are also in a good position to make a positive impact to the world in some way and bring about change. The best research is research that tells us something brand new about the world, and research that is recent and therefore current and actionable, and if we have such original and recent research evidence in place, then we are also in a good position to make a positive impact. </a:t>
            </a:r>
          </a:p>
        </p:txBody>
      </p:sp>
      <p:sp>
        <p:nvSpPr>
          <p:cNvPr id="4" name="Slide Number Placeholder 3"/>
          <p:cNvSpPr>
            <a:spLocks noGrp="1"/>
          </p:cNvSpPr>
          <p:nvPr>
            <p:ph type="sldNum" sz="quarter" idx="5"/>
          </p:nvPr>
        </p:nvSpPr>
        <p:spPr/>
        <p:txBody>
          <a:bodyPr/>
          <a:lstStyle/>
          <a:p>
            <a:fld id="{3E79528D-8B70-4D79-86D8-13726812C80A}" type="slidenum">
              <a:rPr lang="en-GB" smtClean="0"/>
              <a:t>10</a:t>
            </a:fld>
            <a:endParaRPr lang="en-GB"/>
          </a:p>
        </p:txBody>
      </p:sp>
    </p:spTree>
    <p:extLst>
      <p:ext uri="{BB962C8B-B14F-4D97-AF65-F5344CB8AC3E}">
        <p14:creationId xmlns:p14="http://schemas.microsoft.com/office/powerpoint/2010/main" val="876446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Speaking of positive impact, one particularly impactful kind of research is </a:t>
            </a:r>
            <a:r>
              <a:rPr lang="en-GB" b="1"/>
              <a:t>community research</a:t>
            </a:r>
            <a:r>
              <a:rPr lang="en-GB"/>
              <a:t>. In community research, members of a community are invited to </a:t>
            </a:r>
            <a:r>
              <a:rPr lang="en-GB" b="1"/>
              <a:t>undertake </a:t>
            </a:r>
            <a:r>
              <a:rPr lang="en-GB" b="0"/>
              <a:t>their own research and in doing so, generate their own impact that benefits them directly. Community research is very important because Community researchers have first-hand experience of the research setting that researchers may lack. Community researchers also have insider knowledge and relationships that help them bring unique perspectives to the research. For example, if you are a coffee drinker or a dog owner, then you may already know other people who are similar to yourself, and who are also coffee drinkers or dog owners. These people will go to the same places you go, so you don’t really need to think so much about recruiting participants or building a new connection from scratch because you already have so much in common with your research participants, and doing research for you in this context will be a breeze. </a:t>
            </a:r>
          </a:p>
          <a:p>
            <a:endParaRPr lang="en-GB" b="0"/>
          </a:p>
          <a:p>
            <a:endParaRPr lang="en-GB" b="0"/>
          </a:p>
          <a:p>
            <a:endParaRPr lang="en-GB"/>
          </a:p>
        </p:txBody>
      </p:sp>
      <p:sp>
        <p:nvSpPr>
          <p:cNvPr id="4" name="Slide Number Placeholder 3"/>
          <p:cNvSpPr>
            <a:spLocks noGrp="1"/>
          </p:cNvSpPr>
          <p:nvPr>
            <p:ph type="sldNum" sz="quarter" idx="5"/>
          </p:nvPr>
        </p:nvSpPr>
        <p:spPr/>
        <p:txBody>
          <a:bodyPr/>
          <a:lstStyle/>
          <a:p>
            <a:fld id="{3E79528D-8B70-4D79-86D8-13726812C80A}" type="slidenum">
              <a:rPr lang="en-GB" smtClean="0"/>
              <a:t>11</a:t>
            </a:fld>
            <a:endParaRPr lang="en-GB"/>
          </a:p>
        </p:txBody>
      </p:sp>
    </p:spTree>
    <p:extLst>
      <p:ext uri="{BB962C8B-B14F-4D97-AF65-F5344CB8AC3E}">
        <p14:creationId xmlns:p14="http://schemas.microsoft.com/office/powerpoint/2010/main" val="729933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One good example of community research that was done at my university, the University of Stirling, was the research launched by the Bumblebee Conservation trust in 2006. The Bumblebee Conservation Trust (BBCT) is a conservation charity that aimed to bridge the gap between research findings and conservation practice. The research involved over 12,000 people in bumblebee recording and conservation, and found that bumblebees thrive on islands. As a result, we now have a clear idea how to conserve bumblebees; we know that they simply need enough of the right flowers, at the right times of year, provided in a concentrated area. If it had not been for the community researchers, then this research may not have progressed and made an impact as quickly, or it may not even have been possible.</a:t>
            </a:r>
          </a:p>
          <a:p>
            <a:endParaRPr lang="en-GB" b="0" i="0">
              <a:solidFill>
                <a:srgbClr val="333333"/>
              </a:solidFill>
              <a:effectLst/>
              <a:highlight>
                <a:srgbClr val="FFFFFF"/>
              </a:highlight>
              <a:latin typeface="Helvetica Neue"/>
            </a:endParaRPr>
          </a:p>
          <a:p>
            <a:r>
              <a:rPr lang="en-GB"/>
              <a:t>https://impact.ref.ac.uk/casestudies/CaseStudy.aspx?Id=44019</a:t>
            </a:r>
            <a:endParaRPr lang="en-GB" b="0" i="0">
              <a:solidFill>
                <a:srgbClr val="333333"/>
              </a:solidFill>
              <a:effectLst/>
              <a:highlight>
                <a:srgbClr val="FFFFFF"/>
              </a:highlight>
              <a:latin typeface="Helvetica Neue"/>
            </a:endParaRPr>
          </a:p>
          <a:p>
            <a:endParaRPr lang="en-GB"/>
          </a:p>
          <a:p>
            <a:endParaRPr lang="en-GB"/>
          </a:p>
        </p:txBody>
      </p:sp>
      <p:sp>
        <p:nvSpPr>
          <p:cNvPr id="4" name="Slide Number Placeholder 3"/>
          <p:cNvSpPr>
            <a:spLocks noGrp="1"/>
          </p:cNvSpPr>
          <p:nvPr>
            <p:ph type="sldNum" sz="quarter" idx="5"/>
          </p:nvPr>
        </p:nvSpPr>
        <p:spPr/>
        <p:txBody>
          <a:bodyPr/>
          <a:lstStyle/>
          <a:p>
            <a:fld id="{3E79528D-8B70-4D79-86D8-13726812C80A}" type="slidenum">
              <a:rPr lang="en-GB" smtClean="0"/>
              <a:t>12</a:t>
            </a:fld>
            <a:endParaRPr lang="en-GB"/>
          </a:p>
        </p:txBody>
      </p:sp>
    </p:spTree>
    <p:extLst>
      <p:ext uri="{BB962C8B-B14F-4D97-AF65-F5344CB8AC3E}">
        <p14:creationId xmlns:p14="http://schemas.microsoft.com/office/powerpoint/2010/main" val="1399434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a:solidFill>
                  <a:srgbClr val="333333"/>
                </a:solidFill>
                <a:effectLst/>
                <a:highlight>
                  <a:srgbClr val="FFFFFF"/>
                </a:highlight>
                <a:latin typeface="Helvetica Neue"/>
              </a:rPr>
              <a:t>Another example, again from my university, comes from the History Tomorrow initiatives, which was developed to restore property of the past to various communities in Scotland. Community volunteers were trained and empowered to undertake their own research, and in doing so gained a sense of possession of public history and their `own' histories. The research had many positive outcomes – it enhanced local awareness about areas of historic and cultural significance, it informed community participation in local planning debates, and most significantly, 22 different community projects were funded through a £2M grant from the Heritage Lottery Fund as a result of the project.</a:t>
            </a:r>
          </a:p>
          <a:p>
            <a:endParaRPr lang="en-GB" b="0" i="0">
              <a:solidFill>
                <a:srgbClr val="333333"/>
              </a:solidFill>
              <a:effectLst/>
              <a:highlight>
                <a:srgbClr val="FFFFFF"/>
              </a:highlight>
              <a:latin typeface="Helvetica Neue"/>
            </a:endParaRPr>
          </a:p>
          <a:p>
            <a:r>
              <a:rPr lang="en-GB"/>
              <a:t>https://impact.ref.ac.uk/casestudies/CaseStudy.aspx?Id=44275</a:t>
            </a:r>
          </a:p>
        </p:txBody>
      </p:sp>
      <p:sp>
        <p:nvSpPr>
          <p:cNvPr id="4" name="Slide Number Placeholder 3"/>
          <p:cNvSpPr>
            <a:spLocks noGrp="1"/>
          </p:cNvSpPr>
          <p:nvPr>
            <p:ph type="sldNum" sz="quarter" idx="5"/>
          </p:nvPr>
        </p:nvSpPr>
        <p:spPr/>
        <p:txBody>
          <a:bodyPr/>
          <a:lstStyle/>
          <a:p>
            <a:fld id="{3E79528D-8B70-4D79-86D8-13726812C80A}" type="slidenum">
              <a:rPr lang="en-GB" smtClean="0"/>
              <a:t>13</a:t>
            </a:fld>
            <a:endParaRPr lang="en-GB"/>
          </a:p>
        </p:txBody>
      </p:sp>
    </p:spTree>
    <p:extLst>
      <p:ext uri="{BB962C8B-B14F-4D97-AF65-F5344CB8AC3E}">
        <p14:creationId xmlns:p14="http://schemas.microsoft.com/office/powerpoint/2010/main" val="986928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Following on from the best practice of these research examples, we at BAMSA are also keen to achieve positive impact through our new community research into youth bridge. As only 1.5% of all bridge players are classed as young players, we aim to encourage more young people to learn and play bridge, and to develop research evidence to support the promotion of bridge in schools. By understanding why young people play or do not play bridge, we anticipate that we will set up outreach activities that will ultimately lead to a significant increase in the number of young bridge players globally. That is where our community researchers come in, and so I hope that this presentation is useful in getting you started with community research. </a:t>
            </a:r>
          </a:p>
          <a:p>
            <a:endParaRPr lang="en-GB"/>
          </a:p>
        </p:txBody>
      </p:sp>
      <p:sp>
        <p:nvSpPr>
          <p:cNvPr id="4" name="Slide Number Placeholder 3"/>
          <p:cNvSpPr>
            <a:spLocks noGrp="1"/>
          </p:cNvSpPr>
          <p:nvPr>
            <p:ph type="sldNum" sz="quarter" idx="5"/>
          </p:nvPr>
        </p:nvSpPr>
        <p:spPr/>
        <p:txBody>
          <a:bodyPr/>
          <a:lstStyle/>
          <a:p>
            <a:fld id="{3E79528D-8B70-4D79-86D8-13726812C80A}" type="slidenum">
              <a:rPr lang="en-GB" smtClean="0"/>
              <a:t>14</a:t>
            </a:fld>
            <a:endParaRPr lang="en-GB"/>
          </a:p>
        </p:txBody>
      </p:sp>
    </p:spTree>
    <p:extLst>
      <p:ext uri="{BB962C8B-B14F-4D97-AF65-F5344CB8AC3E}">
        <p14:creationId xmlns:p14="http://schemas.microsoft.com/office/powerpoint/2010/main" val="3360245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79528D-8B70-4D79-86D8-13726812C80A}" type="slidenum">
              <a:rPr lang="en-GB" smtClean="0"/>
              <a:t>15</a:t>
            </a:fld>
            <a:endParaRPr lang="en-GB"/>
          </a:p>
        </p:txBody>
      </p:sp>
    </p:spTree>
    <p:extLst>
      <p:ext uri="{BB962C8B-B14F-4D97-AF65-F5344CB8AC3E}">
        <p14:creationId xmlns:p14="http://schemas.microsoft.com/office/powerpoint/2010/main" val="365056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 what is research? I think that all of us have a good idea of what research is, but the basic premise is this: research is defined as the purposeful collection of data that is useful to describing or explaining certain aspects of the world and answering a research question. When we do research, we begin by coming up with a research goal and then choosing some research methods to help us reach our research goal. For example, we may want to know why people like coffee so much, and to go about finding out why that is the case, we can do an online survey with some coffee drinkers or we could go into a café and ask the people there just what is it about coffee that they find so enticing. </a:t>
            </a:r>
          </a:p>
        </p:txBody>
      </p:sp>
      <p:sp>
        <p:nvSpPr>
          <p:cNvPr id="4" name="Slide Number Placeholder 3"/>
          <p:cNvSpPr>
            <a:spLocks noGrp="1"/>
          </p:cNvSpPr>
          <p:nvPr>
            <p:ph type="sldNum" sz="quarter" idx="5"/>
          </p:nvPr>
        </p:nvSpPr>
        <p:spPr/>
        <p:txBody>
          <a:bodyPr/>
          <a:lstStyle/>
          <a:p>
            <a:fld id="{3E79528D-8B70-4D79-86D8-13726812C80A}" type="slidenum">
              <a:rPr lang="en-GB" smtClean="0"/>
              <a:t>2</a:t>
            </a:fld>
            <a:endParaRPr lang="en-GB"/>
          </a:p>
        </p:txBody>
      </p:sp>
    </p:spTree>
    <p:extLst>
      <p:ext uri="{BB962C8B-B14F-4D97-AF65-F5344CB8AC3E}">
        <p14:creationId xmlns:p14="http://schemas.microsoft.com/office/powerpoint/2010/main" val="2684079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Continuing on with our example about drinking coffee, once we have done our survey and interviews, we can compile and analyse our data to find some similarities between the responses of everyone we’ve spoken to. We now have our findings, which may look like this: first, we conclude that coffee is a stimulant because people have told us that drinking coffee makes them feel more energetic and productive; second, we find that there is a coffee-drinking culture in many countries around the world as we have surveyed people internationally and we have found that there are cafes everywhere and that people frequently visit those due to the convenience and the </a:t>
            </a:r>
            <a:r>
              <a:rPr lang="en-GB" err="1"/>
              <a:t>wifi</a:t>
            </a:r>
            <a:r>
              <a:rPr lang="en-GB"/>
              <a:t>; third, our research participants have told us that they value the social aspect of coffee drinking sense of community that they get by drinking coffee with work colleagues or with friends. By purposefully collecting data to answer our research question, we achieved our research goal of finding out more about the cultural significance of coffee.</a:t>
            </a:r>
          </a:p>
        </p:txBody>
      </p:sp>
      <p:sp>
        <p:nvSpPr>
          <p:cNvPr id="4" name="Slide Number Placeholder 3"/>
          <p:cNvSpPr>
            <a:spLocks noGrp="1"/>
          </p:cNvSpPr>
          <p:nvPr>
            <p:ph type="sldNum" sz="quarter" idx="5"/>
          </p:nvPr>
        </p:nvSpPr>
        <p:spPr/>
        <p:txBody>
          <a:bodyPr/>
          <a:lstStyle/>
          <a:p>
            <a:fld id="{3E79528D-8B70-4D79-86D8-13726812C80A}" type="slidenum">
              <a:rPr lang="en-GB" smtClean="0"/>
              <a:t>3</a:t>
            </a:fld>
            <a:endParaRPr lang="en-GB"/>
          </a:p>
        </p:txBody>
      </p:sp>
    </p:spTree>
    <p:extLst>
      <p:ext uri="{BB962C8B-B14F-4D97-AF65-F5344CB8AC3E}">
        <p14:creationId xmlns:p14="http://schemas.microsoft.com/office/powerpoint/2010/main" val="2519564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Now, in the coffee research example we’ve just talked about, you may imagine that you would need quite specialised research skills and formal training to carry out the research effectively, but that is not necessarily the case, as research is not just for people in white lab coats, and in fact, people do informal research on an everyday basis for all sorts of things. In the last year alone, you have probably done several instances of research, for example, to Choose your next holiday destination, Compare prices and services online, Find the best way to learn a new language, or Find a good movie to watch. You may have done desk-based research to reach a decision, or you may have spoken to friends to get recommendations; in either case, you have gone through lots of information and compared different bits of data to produce an answer to your question. That means that you already know how to do research, for the most part!</a:t>
            </a:r>
          </a:p>
          <a:p>
            <a:endParaRPr lang="en-GB"/>
          </a:p>
        </p:txBody>
      </p:sp>
      <p:sp>
        <p:nvSpPr>
          <p:cNvPr id="4" name="Slide Number Placeholder 3"/>
          <p:cNvSpPr>
            <a:spLocks noGrp="1"/>
          </p:cNvSpPr>
          <p:nvPr>
            <p:ph type="sldNum" sz="quarter" idx="5"/>
          </p:nvPr>
        </p:nvSpPr>
        <p:spPr/>
        <p:txBody>
          <a:bodyPr/>
          <a:lstStyle/>
          <a:p>
            <a:fld id="{3E79528D-8B70-4D79-86D8-13726812C80A}" type="slidenum">
              <a:rPr lang="en-GB" smtClean="0"/>
              <a:t>4</a:t>
            </a:fld>
            <a:endParaRPr lang="en-GB"/>
          </a:p>
        </p:txBody>
      </p:sp>
    </p:spTree>
    <p:extLst>
      <p:ext uri="{BB962C8B-B14F-4D97-AF65-F5344CB8AC3E}">
        <p14:creationId xmlns:p14="http://schemas.microsoft.com/office/powerpoint/2010/main" val="352271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a:solidFill>
                  <a:srgbClr val="202122"/>
                </a:solidFill>
                <a:effectLst/>
                <a:highlight>
                  <a:srgbClr val="FFFFFF"/>
                </a:highlight>
                <a:latin typeface="Arial" panose="020B0604020202020204" pitchFamily="34" charset="0"/>
              </a:rPr>
              <a:t>Indeed, people are naturally curious, and we have been doing research in one way or another since many centuries ago, though the formal and rigorous way of doing research, called the scientific method, originated as early as the 17</a:t>
            </a:r>
            <a:r>
              <a:rPr lang="en-GB" b="0" i="0" baseline="30000">
                <a:solidFill>
                  <a:srgbClr val="202122"/>
                </a:solidFill>
                <a:effectLst/>
                <a:highlight>
                  <a:srgbClr val="FFFFFF"/>
                </a:highlight>
                <a:latin typeface="Arial" panose="020B0604020202020204" pitchFamily="34" charset="0"/>
              </a:rPr>
              <a:t>th</a:t>
            </a:r>
            <a:r>
              <a:rPr lang="en-GB" b="0" i="0">
                <a:solidFill>
                  <a:srgbClr val="202122"/>
                </a:solidFill>
                <a:effectLst/>
                <a:highlight>
                  <a:srgbClr val="FFFFFF"/>
                </a:highlight>
                <a:latin typeface="Arial" panose="020B0604020202020204" pitchFamily="34" charset="0"/>
              </a:rPr>
              <a:t> century, and some key principles for doing research “the right way” were established. The key principles of the scientific method (as researchers used to see them back then) were that: we as people are observers of the natural and social world, and we may come to question why things are the way they are, or how they could be. Once we do start to question things, then we need to gather data to answer our research questions, and we need to be willing to consider new evidence on an on-going basis and update our understanding as things do not stay the same over time. Researchers at the time also came to see that we are also biased observers of the world with our own subjective ways of viewing and interpreting it and as argued that we need to try to minimise our assumptions and allow ourselves to be convinced by the evidence that we collect. So there came to be a sort of preference towards personal neutrality and letting the data do the talking.</a:t>
            </a:r>
          </a:p>
        </p:txBody>
      </p:sp>
      <p:sp>
        <p:nvSpPr>
          <p:cNvPr id="4" name="Slide Number Placeholder 3"/>
          <p:cNvSpPr>
            <a:spLocks noGrp="1"/>
          </p:cNvSpPr>
          <p:nvPr>
            <p:ph type="sldNum" sz="quarter" idx="5"/>
          </p:nvPr>
        </p:nvSpPr>
        <p:spPr/>
        <p:txBody>
          <a:bodyPr/>
          <a:lstStyle/>
          <a:p>
            <a:fld id="{3E79528D-8B70-4D79-86D8-13726812C80A}" type="slidenum">
              <a:rPr lang="en-GB" smtClean="0"/>
              <a:t>5</a:t>
            </a:fld>
            <a:endParaRPr lang="en-GB"/>
          </a:p>
        </p:txBody>
      </p:sp>
    </p:spTree>
    <p:extLst>
      <p:ext uri="{BB962C8B-B14F-4D97-AF65-F5344CB8AC3E}">
        <p14:creationId xmlns:p14="http://schemas.microsoft.com/office/powerpoint/2010/main" val="3699019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Since the 17</a:t>
            </a:r>
            <a:r>
              <a:rPr lang="en-GB" baseline="30000"/>
              <a:t>th</a:t>
            </a:r>
            <a:r>
              <a:rPr lang="en-GB"/>
              <a:t> century, a lot has changed, and while some of the earliest research done back then was empirical, and concerned with numbers and percentages, we now have two established types of research: quantitative and qualitative. If a quantitative researcher wants to do some research on ice cream consumption, they may be most interested in drawing up some percentages of how many people bought ice cream on a given day. If a qualitative researcher is interested in that same question, though, they might want to speak to people to find out what motivated them to get ice cream and asking them open questions such as what, where, how and why? They may then find, for example, that people bought ice cream because it was a hot day. These findings provide some context to the matter of ice cream consumption that was not fully addressed by the quantitative research. The qualitative research, however, cannot be generalised to the whole population. It is only specific and local to the setting in which you asked people about their ice cream consumption. That is why some researchers (such as myself) think that combining quantitative and qualitative research is oftentimes the best way to go.</a:t>
            </a:r>
          </a:p>
        </p:txBody>
      </p:sp>
      <p:sp>
        <p:nvSpPr>
          <p:cNvPr id="4" name="Slide Number Placeholder 3"/>
          <p:cNvSpPr>
            <a:spLocks noGrp="1"/>
          </p:cNvSpPr>
          <p:nvPr>
            <p:ph type="sldNum" sz="quarter" idx="5"/>
          </p:nvPr>
        </p:nvSpPr>
        <p:spPr/>
        <p:txBody>
          <a:bodyPr/>
          <a:lstStyle/>
          <a:p>
            <a:fld id="{3E79528D-8B70-4D79-86D8-13726812C80A}" type="slidenum">
              <a:rPr lang="en-GB" smtClean="0"/>
              <a:t>6</a:t>
            </a:fld>
            <a:endParaRPr lang="en-GB"/>
          </a:p>
        </p:txBody>
      </p:sp>
    </p:spTree>
    <p:extLst>
      <p:ext uri="{BB962C8B-B14F-4D97-AF65-F5344CB8AC3E}">
        <p14:creationId xmlns:p14="http://schemas.microsoft.com/office/powerpoint/2010/main" val="2912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No matter whether you choose quantitative, qualitative or mixed research, the research process is similar in all cases. For instance, a researcher who wants to study the link between dog ownership and happiness would first start by conducting a literature review to see what other researchers have found on this topic so as to not reinvent the wheel, and they will then formulate a specific research question such as “How does dog ownership influence happiness?”. They will choose their research methods, and maybe interview dog owners to get an idea of their views and experiences on dog ownership, and they would then collect and analyse their data by conducting 10 interviews and looking for similarities and differences between the dog owners’ responses. Finally, they will interpret their findings and draw some conclusions, and as we all know, they are most likely to conclude that Dog ownership is beneficial to one’s mental and physical health as dogs are great. </a:t>
            </a:r>
          </a:p>
          <a:p>
            <a:endParaRPr lang="en-GB"/>
          </a:p>
          <a:p>
            <a:endParaRPr lang="en-GB"/>
          </a:p>
        </p:txBody>
      </p:sp>
      <p:sp>
        <p:nvSpPr>
          <p:cNvPr id="4" name="Slide Number Placeholder 3"/>
          <p:cNvSpPr>
            <a:spLocks noGrp="1"/>
          </p:cNvSpPr>
          <p:nvPr>
            <p:ph type="sldNum" sz="quarter" idx="5"/>
          </p:nvPr>
        </p:nvSpPr>
        <p:spPr/>
        <p:txBody>
          <a:bodyPr/>
          <a:lstStyle/>
          <a:p>
            <a:fld id="{3E79528D-8B70-4D79-86D8-13726812C80A}" type="slidenum">
              <a:rPr lang="en-GB" smtClean="0"/>
              <a:t>7</a:t>
            </a:fld>
            <a:endParaRPr lang="en-GB"/>
          </a:p>
        </p:txBody>
      </p:sp>
    </p:spTree>
    <p:extLst>
      <p:ext uri="{BB962C8B-B14F-4D97-AF65-F5344CB8AC3E}">
        <p14:creationId xmlns:p14="http://schemas.microsoft.com/office/powerpoint/2010/main" val="962197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Some key concepts in the research process are research participants who are the people who take part in our research, the research data, which is the information we gather from our participants, and the research findings, which are the patterns we identify across all the information we have collected. So there is a transformation that occurs here, first we have the spoken word of our participants (if we are doing interviews or focus groups) which we transform into one big pile of research data, and which we then engage with analytically to turn into research findings. Usually, if we only ask one person about our research topic, then that is not research data, but once we have asked several people, we can begin to treat their responses as data and as being a bit more representative of the general population.</a:t>
            </a:r>
          </a:p>
        </p:txBody>
      </p:sp>
      <p:sp>
        <p:nvSpPr>
          <p:cNvPr id="4" name="Slide Number Placeholder 3"/>
          <p:cNvSpPr>
            <a:spLocks noGrp="1"/>
          </p:cNvSpPr>
          <p:nvPr>
            <p:ph type="sldNum" sz="quarter" idx="5"/>
          </p:nvPr>
        </p:nvSpPr>
        <p:spPr/>
        <p:txBody>
          <a:bodyPr/>
          <a:lstStyle/>
          <a:p>
            <a:fld id="{3E79528D-8B70-4D79-86D8-13726812C80A}" type="slidenum">
              <a:rPr lang="en-GB" smtClean="0"/>
              <a:t>8</a:t>
            </a:fld>
            <a:endParaRPr lang="en-GB"/>
          </a:p>
        </p:txBody>
      </p:sp>
    </p:spTree>
    <p:extLst>
      <p:ext uri="{BB962C8B-B14F-4D97-AF65-F5344CB8AC3E}">
        <p14:creationId xmlns:p14="http://schemas.microsoft.com/office/powerpoint/2010/main" val="3805056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In order to do research well, we need to ask all of our participants somewhat similar questions, so that we can be sure that all of them are thinking about the same research topic. For example, if I ask one of my participant about their coffee drinking habits, and I ask another participant how often they like to take their dog out for a walk to the café, then the second participant may end up telling me more about their dog walking habits than their coffee drinking habits. So it is important that we ask similar questions, as this will allow us to reasonably compare the responses that we get. We also need to ask our participants if they consent to take part in the research before doing the research, and explain what the research is about, so that they can decide if they want to participate or not. It would not be fair and ethical if we took their responses without their permission and presented them word for word at a conference, so we do need to ask for explicit permission from them to use their data for research purposes. Accuracy is one of the most critical aspects of research, so we would record participants’ responses as they were given, and we would not alter the data in any way, as this would then not be data anymore and it would be more a work of fiction.</a:t>
            </a:r>
          </a:p>
          <a:p>
            <a:endParaRPr lang="en-GB"/>
          </a:p>
        </p:txBody>
      </p:sp>
      <p:sp>
        <p:nvSpPr>
          <p:cNvPr id="4" name="Slide Number Placeholder 3"/>
          <p:cNvSpPr>
            <a:spLocks noGrp="1"/>
          </p:cNvSpPr>
          <p:nvPr>
            <p:ph type="sldNum" sz="quarter" idx="5"/>
          </p:nvPr>
        </p:nvSpPr>
        <p:spPr/>
        <p:txBody>
          <a:bodyPr/>
          <a:lstStyle/>
          <a:p>
            <a:fld id="{3E79528D-8B70-4D79-86D8-13726812C80A}" type="slidenum">
              <a:rPr lang="en-GB" smtClean="0"/>
              <a:t>9</a:t>
            </a:fld>
            <a:endParaRPr lang="en-GB"/>
          </a:p>
        </p:txBody>
      </p:sp>
    </p:spTree>
    <p:extLst>
      <p:ext uri="{BB962C8B-B14F-4D97-AF65-F5344CB8AC3E}">
        <p14:creationId xmlns:p14="http://schemas.microsoft.com/office/powerpoint/2010/main" val="186344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507EE-E5E1-71FE-0EC4-5F33EF8919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69CE60D-80F6-A001-7BF1-79311F6F39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3E0F15-7AEB-8141-5A06-B1773C45FF69}"/>
              </a:ext>
            </a:extLst>
          </p:cNvPr>
          <p:cNvSpPr>
            <a:spLocks noGrp="1"/>
          </p:cNvSpPr>
          <p:nvPr>
            <p:ph type="dt" sz="half" idx="10"/>
          </p:nvPr>
        </p:nvSpPr>
        <p:spPr/>
        <p:txBody>
          <a:bodyPr/>
          <a:lstStyle/>
          <a:p>
            <a:fld id="{7339C8A3-8C97-4E91-AC82-643565CD2A0D}" type="datetime1">
              <a:rPr lang="en-GB" smtClean="0"/>
              <a:t>16/07/2024</a:t>
            </a:fld>
            <a:endParaRPr lang="en-GB"/>
          </a:p>
        </p:txBody>
      </p:sp>
      <p:sp>
        <p:nvSpPr>
          <p:cNvPr id="5" name="Footer Placeholder 4">
            <a:extLst>
              <a:ext uri="{FF2B5EF4-FFF2-40B4-BE49-F238E27FC236}">
                <a16:creationId xmlns:a16="http://schemas.microsoft.com/office/drawing/2014/main" id="{A2E0DBBB-646B-A7F1-F78C-90AEA93311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10C215-8FA1-6F22-EF1F-68A4D5560D87}"/>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262679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91081-58B8-BDF7-EFDD-7003334AAB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8CD144-C120-DD4C-A287-FB4068AF27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1F1EDC-D385-C621-6711-55DD11FE8C47}"/>
              </a:ext>
            </a:extLst>
          </p:cNvPr>
          <p:cNvSpPr>
            <a:spLocks noGrp="1"/>
          </p:cNvSpPr>
          <p:nvPr>
            <p:ph type="dt" sz="half" idx="10"/>
          </p:nvPr>
        </p:nvSpPr>
        <p:spPr/>
        <p:txBody>
          <a:bodyPr/>
          <a:lstStyle/>
          <a:p>
            <a:fld id="{0F4A5CC7-4ED5-43FA-B938-229C99D94D1C}" type="datetime1">
              <a:rPr lang="en-GB" smtClean="0"/>
              <a:t>16/07/2024</a:t>
            </a:fld>
            <a:endParaRPr lang="en-GB"/>
          </a:p>
        </p:txBody>
      </p:sp>
      <p:sp>
        <p:nvSpPr>
          <p:cNvPr id="5" name="Footer Placeholder 4">
            <a:extLst>
              <a:ext uri="{FF2B5EF4-FFF2-40B4-BE49-F238E27FC236}">
                <a16:creationId xmlns:a16="http://schemas.microsoft.com/office/drawing/2014/main" id="{EFC4BB71-3462-CFDF-3C42-27491A51C3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D588CB-FE92-0E4E-D348-5DB1D731131D}"/>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351979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352778-C8A2-194C-76AD-9CAB398134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40BA6-E31A-3A96-18DE-2EAE9DB130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83668C-1F30-DA38-407E-88AFA4E43D5A}"/>
              </a:ext>
            </a:extLst>
          </p:cNvPr>
          <p:cNvSpPr>
            <a:spLocks noGrp="1"/>
          </p:cNvSpPr>
          <p:nvPr>
            <p:ph type="dt" sz="half" idx="10"/>
          </p:nvPr>
        </p:nvSpPr>
        <p:spPr/>
        <p:txBody>
          <a:bodyPr/>
          <a:lstStyle/>
          <a:p>
            <a:fld id="{BEE2D83D-1E8A-467A-B846-E9F280B4994D}" type="datetime1">
              <a:rPr lang="en-GB" smtClean="0"/>
              <a:t>16/07/2024</a:t>
            </a:fld>
            <a:endParaRPr lang="en-GB"/>
          </a:p>
        </p:txBody>
      </p:sp>
      <p:sp>
        <p:nvSpPr>
          <p:cNvPr id="5" name="Footer Placeholder 4">
            <a:extLst>
              <a:ext uri="{FF2B5EF4-FFF2-40B4-BE49-F238E27FC236}">
                <a16:creationId xmlns:a16="http://schemas.microsoft.com/office/drawing/2014/main" id="{64469DE7-50C9-FF32-29B3-E1AA6FD405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DAAFF9-F6C4-9079-29CA-AB90AE4EE205}"/>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87157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3859A-C6B0-227F-8606-3E06FFFC72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A001DC-4C5D-AEE2-18F4-B2C8037F0D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EBD02B-841C-457E-A276-B1A06EC7F69B}"/>
              </a:ext>
            </a:extLst>
          </p:cNvPr>
          <p:cNvSpPr>
            <a:spLocks noGrp="1"/>
          </p:cNvSpPr>
          <p:nvPr>
            <p:ph type="dt" sz="half" idx="10"/>
          </p:nvPr>
        </p:nvSpPr>
        <p:spPr/>
        <p:txBody>
          <a:bodyPr/>
          <a:lstStyle/>
          <a:p>
            <a:fld id="{63F050F8-64F2-4AF4-B983-126F7C18F320}" type="datetime1">
              <a:rPr lang="en-GB" smtClean="0"/>
              <a:t>16/07/2024</a:t>
            </a:fld>
            <a:endParaRPr lang="en-GB"/>
          </a:p>
        </p:txBody>
      </p:sp>
      <p:sp>
        <p:nvSpPr>
          <p:cNvPr id="5" name="Footer Placeholder 4">
            <a:extLst>
              <a:ext uri="{FF2B5EF4-FFF2-40B4-BE49-F238E27FC236}">
                <a16:creationId xmlns:a16="http://schemas.microsoft.com/office/drawing/2014/main" id="{1B3990F7-FDDD-06AA-D477-2E73C84984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3676A-6C85-A811-C5E7-138910EA16DD}"/>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147781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48759-1A3F-D31F-6124-6BC5DFC0CC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C8B31C3-4163-C390-6FCF-C7FB3EBD3E4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C9CF5F-0800-B735-7778-6917FA61A251}"/>
              </a:ext>
            </a:extLst>
          </p:cNvPr>
          <p:cNvSpPr>
            <a:spLocks noGrp="1"/>
          </p:cNvSpPr>
          <p:nvPr>
            <p:ph type="dt" sz="half" idx="10"/>
          </p:nvPr>
        </p:nvSpPr>
        <p:spPr/>
        <p:txBody>
          <a:bodyPr/>
          <a:lstStyle/>
          <a:p>
            <a:fld id="{384F5E98-1D28-470E-BF21-D9B3A9BA641D}" type="datetime1">
              <a:rPr lang="en-GB" smtClean="0"/>
              <a:t>16/07/2024</a:t>
            </a:fld>
            <a:endParaRPr lang="en-GB"/>
          </a:p>
        </p:txBody>
      </p:sp>
      <p:sp>
        <p:nvSpPr>
          <p:cNvPr id="5" name="Footer Placeholder 4">
            <a:extLst>
              <a:ext uri="{FF2B5EF4-FFF2-40B4-BE49-F238E27FC236}">
                <a16:creationId xmlns:a16="http://schemas.microsoft.com/office/drawing/2014/main" id="{C153C2E3-E35E-6A88-21FE-6E1B1D118F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4788A4-DA31-BEF5-0857-6B93C1E6B598}"/>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2030735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AD6FA-2799-527F-2F0D-B435F0AD89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847DEC-29AF-1960-7319-5D66E5C001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C62601-7814-2D83-0670-B520ADB6A7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ECA9F93-A9DA-A686-4103-DBD9FEE8BCBC}"/>
              </a:ext>
            </a:extLst>
          </p:cNvPr>
          <p:cNvSpPr>
            <a:spLocks noGrp="1"/>
          </p:cNvSpPr>
          <p:nvPr>
            <p:ph type="dt" sz="half" idx="10"/>
          </p:nvPr>
        </p:nvSpPr>
        <p:spPr/>
        <p:txBody>
          <a:bodyPr/>
          <a:lstStyle/>
          <a:p>
            <a:fld id="{B544AB74-D43A-4EB9-B82D-7F698DA50345}" type="datetime1">
              <a:rPr lang="en-GB" smtClean="0"/>
              <a:t>16/07/2024</a:t>
            </a:fld>
            <a:endParaRPr lang="en-GB"/>
          </a:p>
        </p:txBody>
      </p:sp>
      <p:sp>
        <p:nvSpPr>
          <p:cNvPr id="6" name="Footer Placeholder 5">
            <a:extLst>
              <a:ext uri="{FF2B5EF4-FFF2-40B4-BE49-F238E27FC236}">
                <a16:creationId xmlns:a16="http://schemas.microsoft.com/office/drawing/2014/main" id="{FE799F7E-57FD-CEE2-E5A6-A1970E5AD0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1CEB12-9CC2-F484-8C48-E90BBEE76675}"/>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38520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4DA92-18D3-F01C-54D1-265E12524EB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783F78-04AA-60DC-406D-96D5960AFB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7ED9B4-F55C-EF2E-BB95-79452503E2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AE20CC-B741-E301-8F69-CD9830E53F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556D1A-AAE6-1E7D-71D1-A15A6B86E3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F068C7-8058-149F-B266-4F74A2CB65A9}"/>
              </a:ext>
            </a:extLst>
          </p:cNvPr>
          <p:cNvSpPr>
            <a:spLocks noGrp="1"/>
          </p:cNvSpPr>
          <p:nvPr>
            <p:ph type="dt" sz="half" idx="10"/>
          </p:nvPr>
        </p:nvSpPr>
        <p:spPr/>
        <p:txBody>
          <a:bodyPr/>
          <a:lstStyle/>
          <a:p>
            <a:fld id="{BE39FF21-26BD-4714-AAD7-44B0277BECF5}" type="datetime1">
              <a:rPr lang="en-GB" smtClean="0"/>
              <a:t>16/07/2024</a:t>
            </a:fld>
            <a:endParaRPr lang="en-GB"/>
          </a:p>
        </p:txBody>
      </p:sp>
      <p:sp>
        <p:nvSpPr>
          <p:cNvPr id="8" name="Footer Placeholder 7">
            <a:extLst>
              <a:ext uri="{FF2B5EF4-FFF2-40B4-BE49-F238E27FC236}">
                <a16:creationId xmlns:a16="http://schemas.microsoft.com/office/drawing/2014/main" id="{F7DCA132-FDB0-898A-6C6D-C99DA289406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86E673-80DE-7127-EC2B-DA48ED3FCDB8}"/>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3863093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A06E-E77B-478E-85F7-27F0AAF586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0131D52-AF23-DB0C-A213-2CDABB1DABF7}"/>
              </a:ext>
            </a:extLst>
          </p:cNvPr>
          <p:cNvSpPr>
            <a:spLocks noGrp="1"/>
          </p:cNvSpPr>
          <p:nvPr>
            <p:ph type="dt" sz="half" idx="10"/>
          </p:nvPr>
        </p:nvSpPr>
        <p:spPr/>
        <p:txBody>
          <a:bodyPr/>
          <a:lstStyle/>
          <a:p>
            <a:fld id="{B88F6DEB-1ECF-4E70-9C07-C6CD38BAF00A}" type="datetime1">
              <a:rPr lang="en-GB" smtClean="0"/>
              <a:t>16/07/2024</a:t>
            </a:fld>
            <a:endParaRPr lang="en-GB"/>
          </a:p>
        </p:txBody>
      </p:sp>
      <p:sp>
        <p:nvSpPr>
          <p:cNvPr id="4" name="Footer Placeholder 3">
            <a:extLst>
              <a:ext uri="{FF2B5EF4-FFF2-40B4-BE49-F238E27FC236}">
                <a16:creationId xmlns:a16="http://schemas.microsoft.com/office/drawing/2014/main" id="{8406CC78-4BC9-1175-82CC-0C2B1785F0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F48490-8203-F570-1EAB-6CE9F9660DF0}"/>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1288720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A8364A-BF48-2CAB-D9A5-A60DAE147DF5}"/>
              </a:ext>
            </a:extLst>
          </p:cNvPr>
          <p:cNvSpPr>
            <a:spLocks noGrp="1"/>
          </p:cNvSpPr>
          <p:nvPr>
            <p:ph type="dt" sz="half" idx="10"/>
          </p:nvPr>
        </p:nvSpPr>
        <p:spPr/>
        <p:txBody>
          <a:bodyPr/>
          <a:lstStyle/>
          <a:p>
            <a:fld id="{46441210-AA85-40D8-9E37-F66B6398DBA5}" type="datetime1">
              <a:rPr lang="en-GB" smtClean="0"/>
              <a:t>16/07/2024</a:t>
            </a:fld>
            <a:endParaRPr lang="en-GB"/>
          </a:p>
        </p:txBody>
      </p:sp>
      <p:sp>
        <p:nvSpPr>
          <p:cNvPr id="3" name="Footer Placeholder 2">
            <a:extLst>
              <a:ext uri="{FF2B5EF4-FFF2-40B4-BE49-F238E27FC236}">
                <a16:creationId xmlns:a16="http://schemas.microsoft.com/office/drawing/2014/main" id="{11A2C6FC-735A-E5C2-7914-2732C986BD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D8C14D7-EB82-CC96-4749-0C5B03E173A9}"/>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154421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53526-EE46-334E-72E1-912E800978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58D487C-0C5A-A3AE-D8B5-60C6E96714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FCE3D1-3F9B-397A-35C9-6402800F6C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FA0B64-29A5-6279-DD20-AED4F5F81153}"/>
              </a:ext>
            </a:extLst>
          </p:cNvPr>
          <p:cNvSpPr>
            <a:spLocks noGrp="1"/>
          </p:cNvSpPr>
          <p:nvPr>
            <p:ph type="dt" sz="half" idx="10"/>
          </p:nvPr>
        </p:nvSpPr>
        <p:spPr/>
        <p:txBody>
          <a:bodyPr/>
          <a:lstStyle/>
          <a:p>
            <a:fld id="{9170950B-CB3A-4BBF-AE7B-0F39EBDEF0F8}" type="datetime1">
              <a:rPr lang="en-GB" smtClean="0"/>
              <a:t>16/07/2024</a:t>
            </a:fld>
            <a:endParaRPr lang="en-GB"/>
          </a:p>
        </p:txBody>
      </p:sp>
      <p:sp>
        <p:nvSpPr>
          <p:cNvPr id="6" name="Footer Placeholder 5">
            <a:extLst>
              <a:ext uri="{FF2B5EF4-FFF2-40B4-BE49-F238E27FC236}">
                <a16:creationId xmlns:a16="http://schemas.microsoft.com/office/drawing/2014/main" id="{994451E4-3F59-16FA-14CF-6EB70A0702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069C30-24E9-FE71-3D84-810BF067156B}"/>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151888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73B7-D341-76AD-0B96-2E0FED77E4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E6CD8E-2D8C-7AFB-5BE5-8915BC7BE3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4C7268-08AE-8A81-2513-7F6D96FE1B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38EDEE-BB6B-EC19-8D03-83D4971A7BC0}"/>
              </a:ext>
            </a:extLst>
          </p:cNvPr>
          <p:cNvSpPr>
            <a:spLocks noGrp="1"/>
          </p:cNvSpPr>
          <p:nvPr>
            <p:ph type="dt" sz="half" idx="10"/>
          </p:nvPr>
        </p:nvSpPr>
        <p:spPr/>
        <p:txBody>
          <a:bodyPr/>
          <a:lstStyle/>
          <a:p>
            <a:fld id="{78ACF680-2E7A-4831-91C7-D928B5BF9A1D}" type="datetime1">
              <a:rPr lang="en-GB" smtClean="0"/>
              <a:t>16/07/2024</a:t>
            </a:fld>
            <a:endParaRPr lang="en-GB"/>
          </a:p>
        </p:txBody>
      </p:sp>
      <p:sp>
        <p:nvSpPr>
          <p:cNvPr id="6" name="Footer Placeholder 5">
            <a:extLst>
              <a:ext uri="{FF2B5EF4-FFF2-40B4-BE49-F238E27FC236}">
                <a16:creationId xmlns:a16="http://schemas.microsoft.com/office/drawing/2014/main" id="{0FF41B42-23EC-D195-E11E-A1C074C6C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C90839-E88F-8F12-17F7-8B0DD2A55F09}"/>
              </a:ext>
            </a:extLst>
          </p:cNvPr>
          <p:cNvSpPr>
            <a:spLocks noGrp="1"/>
          </p:cNvSpPr>
          <p:nvPr>
            <p:ph type="sldNum" sz="quarter" idx="12"/>
          </p:nvPr>
        </p:nvSpPr>
        <p:spPr/>
        <p:txBody>
          <a:bodyPr/>
          <a:lstStyle/>
          <a:p>
            <a:fld id="{E0AEAF76-1630-4402-963A-3272FAE49F02}" type="slidenum">
              <a:rPr lang="en-GB" smtClean="0"/>
              <a:t>‹#›</a:t>
            </a:fld>
            <a:endParaRPr lang="en-GB"/>
          </a:p>
        </p:txBody>
      </p:sp>
    </p:spTree>
    <p:extLst>
      <p:ext uri="{BB962C8B-B14F-4D97-AF65-F5344CB8AC3E}">
        <p14:creationId xmlns:p14="http://schemas.microsoft.com/office/powerpoint/2010/main" val="154622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8787DF-628B-4EAD-002C-2A96978D0D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34A3AD-6239-1121-591F-2FB08E84AC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37A4AE-1A73-AC8A-5099-B2BE1B8C8F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CAC97EE-023E-4E5C-87BF-555F68C79A94}" type="datetime1">
              <a:rPr lang="en-GB" smtClean="0"/>
              <a:t>16/07/2024</a:t>
            </a:fld>
            <a:endParaRPr lang="en-GB"/>
          </a:p>
        </p:txBody>
      </p:sp>
      <p:sp>
        <p:nvSpPr>
          <p:cNvPr id="5" name="Footer Placeholder 4">
            <a:extLst>
              <a:ext uri="{FF2B5EF4-FFF2-40B4-BE49-F238E27FC236}">
                <a16:creationId xmlns:a16="http://schemas.microsoft.com/office/drawing/2014/main" id="{7BF1B642-D3CD-F440-D4E7-E4B6435D75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056F3BD-F16A-69E6-8F53-33DAE59932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0AEAF76-1630-4402-963A-3272FAE49F02}" type="slidenum">
              <a:rPr lang="en-GB" smtClean="0"/>
              <a:t>‹#›</a:t>
            </a:fld>
            <a:endParaRPr lang="en-GB"/>
          </a:p>
        </p:txBody>
      </p:sp>
    </p:spTree>
    <p:extLst>
      <p:ext uri="{BB962C8B-B14F-4D97-AF65-F5344CB8AC3E}">
        <p14:creationId xmlns:p14="http://schemas.microsoft.com/office/powerpoint/2010/main" val="428027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6.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svg"/><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14.xml.rels><?xml version="1.0" encoding="UTF-8" standalone="yes"?>
<Relationships xmlns="http://schemas.openxmlformats.org/package/2006/relationships"><Relationship Id="rId3" Type="http://schemas.openxmlformats.org/officeDocument/2006/relationships/hyperlink" Target="https://www.funbridge.com/blog/en/how-bridge-is-played-in-the-world/"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18/10/relationships/comments" Target="../comments/modernComment_110_52ED0C35.xml"/><Relationship Id="rId7" Type="http://schemas.openxmlformats.org/officeDocument/2006/relationships/image" Target="../media/image14.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microsoft.com/office/2018/10/relationships/comments" Target="../comments/modernComment_10D_A63CF380.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17.jpeg"/><Relationship Id="rId4" Type="http://schemas.openxmlformats.org/officeDocument/2006/relationships/diagramData" Target="../diagrams/data1.xml"/><Relationship Id="rId9" Type="http://schemas.openxmlformats.org/officeDocument/2006/relationships/image" Target="../media/image16.jpe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2.xml"/><Relationship Id="rId3" Type="http://schemas.microsoft.com/office/2018/10/relationships/comments" Target="../comments/modernComment_10E_56DCF6C.xml"/><Relationship Id="rId7" Type="http://schemas.openxmlformats.org/officeDocument/2006/relationships/diagramQuickStyle" Target="../diagrams/quickStyle2.xml"/><Relationship Id="rId12" Type="http://schemas.openxmlformats.org/officeDocument/2006/relationships/image" Target="../media/image19.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2.xml"/><Relationship Id="rId11" Type="http://schemas.openxmlformats.org/officeDocument/2006/relationships/image" Target="../media/image18.png"/><Relationship Id="rId5" Type="http://schemas.openxmlformats.org/officeDocument/2006/relationships/diagramData" Target="../diagrams/data2.xml"/><Relationship Id="rId10" Type="http://schemas.openxmlformats.org/officeDocument/2006/relationships/image" Target="../media/image4.png"/><Relationship Id="rId4" Type="http://schemas.openxmlformats.org/officeDocument/2006/relationships/image" Target="../media/image3.png"/><Relationship Id="rId9" Type="http://schemas.microsoft.com/office/2007/relationships/diagramDrawing" Target="../diagrams/drawing2.xml"/></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205C79-51A1-B765-B92D-FD5FB9570C22}"/>
              </a:ext>
            </a:extLst>
          </p:cNvPr>
          <p:cNvSpPr>
            <a:spLocks noGrp="1"/>
          </p:cNvSpPr>
          <p:nvPr>
            <p:ph type="ctrTitle"/>
          </p:nvPr>
        </p:nvSpPr>
        <p:spPr>
          <a:xfrm>
            <a:off x="1255060" y="5279511"/>
            <a:ext cx="9681882" cy="739880"/>
          </a:xfrm>
        </p:spPr>
        <p:txBody>
          <a:bodyPr anchor="b">
            <a:normAutofit fontScale="90000"/>
          </a:bodyPr>
          <a:lstStyle/>
          <a:p>
            <a:r>
              <a:rPr lang="en-GB" sz="4800">
                <a:solidFill>
                  <a:schemeClr val="tx1">
                    <a:lumMod val="85000"/>
                    <a:lumOff val="15000"/>
                  </a:schemeClr>
                </a:solidFill>
              </a:rPr>
              <a:t>Doing research</a:t>
            </a:r>
          </a:p>
        </p:txBody>
      </p:sp>
      <p:sp>
        <p:nvSpPr>
          <p:cNvPr id="13" name="Subtitle 12">
            <a:extLst>
              <a:ext uri="{FF2B5EF4-FFF2-40B4-BE49-F238E27FC236}">
                <a16:creationId xmlns:a16="http://schemas.microsoft.com/office/drawing/2014/main" id="{A6F62A37-6EB3-5D07-0CEA-497118D0A70B}"/>
              </a:ext>
            </a:extLst>
          </p:cNvPr>
          <p:cNvSpPr>
            <a:spLocks noGrp="1"/>
          </p:cNvSpPr>
          <p:nvPr>
            <p:ph type="subTitle" idx="1"/>
          </p:nvPr>
        </p:nvSpPr>
        <p:spPr>
          <a:xfrm>
            <a:off x="2426447" y="6019391"/>
            <a:ext cx="7315199" cy="365125"/>
          </a:xfrm>
        </p:spPr>
        <p:txBody>
          <a:bodyPr anchor="t">
            <a:normAutofit fontScale="92500" lnSpcReduction="20000"/>
          </a:bodyPr>
          <a:lstStyle/>
          <a:p>
            <a:r>
              <a:rPr lang="en-GB" sz="2000" b="1">
                <a:solidFill>
                  <a:schemeClr val="tx1">
                    <a:lumMod val="85000"/>
                    <a:lumOff val="15000"/>
                  </a:schemeClr>
                </a:solidFill>
              </a:rPr>
              <a:t>Community research training </a:t>
            </a:r>
            <a:r>
              <a:rPr lang="en-GB" b="1">
                <a:solidFill>
                  <a:schemeClr val="tx1">
                    <a:lumMod val="85000"/>
                    <a:lumOff val="15000"/>
                  </a:schemeClr>
                </a:solidFill>
              </a:rPr>
              <a:t>#1</a:t>
            </a:r>
            <a:endParaRPr lang="en-GB" sz="2000" b="1">
              <a:solidFill>
                <a:schemeClr val="tx1">
                  <a:lumMod val="85000"/>
                  <a:lumOff val="15000"/>
                </a:schemeClr>
              </a:solidFill>
            </a:endParaRPr>
          </a:p>
        </p:txBody>
      </p:sp>
      <p:pic>
        <p:nvPicPr>
          <p:cNvPr id="11" name="Picture 10" descr="A green background with white text and symbols&#10;&#10;Description automatically generated">
            <a:extLst>
              <a:ext uri="{FF2B5EF4-FFF2-40B4-BE49-F238E27FC236}">
                <a16:creationId xmlns:a16="http://schemas.microsoft.com/office/drawing/2014/main" id="{EE1380B7-2C9D-5047-AC35-5F1D2EE2BF9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pic>
        <p:nvPicPr>
          <p:cNvPr id="14" name="Picture 13">
            <a:extLst>
              <a:ext uri="{FF2B5EF4-FFF2-40B4-BE49-F238E27FC236}">
                <a16:creationId xmlns:a16="http://schemas.microsoft.com/office/drawing/2014/main" id="{9140DDB0-B09F-DC62-0502-A3A512CEF178}"/>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492343" y="80140"/>
            <a:ext cx="2556222" cy="758469"/>
          </a:xfrm>
          <a:prstGeom prst="rect">
            <a:avLst/>
          </a:prstGeom>
        </p:spPr>
      </p:pic>
    </p:spTree>
    <p:extLst>
      <p:ext uri="{BB962C8B-B14F-4D97-AF65-F5344CB8AC3E}">
        <p14:creationId xmlns:p14="http://schemas.microsoft.com/office/powerpoint/2010/main" val="1474848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Why do we do research?</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9735670" y="477324"/>
            <a:ext cx="2456329" cy="849607"/>
          </a:xfrm>
        </p:spPr>
      </p:pic>
      <p:sp>
        <p:nvSpPr>
          <p:cNvPr id="7" name="TextBox 6">
            <a:extLst>
              <a:ext uri="{FF2B5EF4-FFF2-40B4-BE49-F238E27FC236}">
                <a16:creationId xmlns:a16="http://schemas.microsoft.com/office/drawing/2014/main" id="{C26B3FD0-06CE-A4DF-11CF-ED433F678459}"/>
              </a:ext>
            </a:extLst>
          </p:cNvPr>
          <p:cNvSpPr txBox="1"/>
          <p:nvPr/>
        </p:nvSpPr>
        <p:spPr>
          <a:xfrm>
            <a:off x="964532" y="2028825"/>
            <a:ext cx="6236368" cy="3539430"/>
          </a:xfrm>
          <a:prstGeom prst="rect">
            <a:avLst/>
          </a:prstGeom>
          <a:noFill/>
        </p:spPr>
        <p:txBody>
          <a:bodyPr wrap="square" rtlCol="0">
            <a:spAutoFit/>
          </a:bodyPr>
          <a:lstStyle/>
          <a:p>
            <a:pPr marL="285750" indent="-285750">
              <a:buFont typeface="Arial" panose="020B0604020202020204" pitchFamily="34" charset="0"/>
              <a:buChar char="•"/>
            </a:pPr>
            <a:r>
              <a:rPr lang="en-GB" sz="2800"/>
              <a:t>To </a:t>
            </a:r>
            <a:r>
              <a:rPr lang="en-GB" sz="2800" b="1"/>
              <a:t>expand our understanding </a:t>
            </a:r>
            <a:r>
              <a:rPr lang="en-GB" sz="2800"/>
              <a:t>of our area of interest</a:t>
            </a:r>
          </a:p>
          <a:p>
            <a:pPr marL="285750" indent="-285750">
              <a:buFont typeface="Arial" panose="020B0604020202020204" pitchFamily="34" charset="0"/>
              <a:buChar char="•"/>
            </a:pPr>
            <a:endParaRPr lang="en-GB" sz="2800"/>
          </a:p>
          <a:p>
            <a:pPr marL="285750" indent="-285750">
              <a:buFont typeface="Arial" panose="020B0604020202020204" pitchFamily="34" charset="0"/>
              <a:buChar char="•"/>
            </a:pPr>
            <a:r>
              <a:rPr lang="en-GB" sz="2800"/>
              <a:t>To get an </a:t>
            </a:r>
            <a:r>
              <a:rPr lang="en-GB" sz="2800" b="1"/>
              <a:t>up-to-date snapshot </a:t>
            </a:r>
            <a:r>
              <a:rPr lang="en-GB" sz="2800"/>
              <a:t>of how things are</a:t>
            </a:r>
          </a:p>
          <a:p>
            <a:pPr marL="285750" indent="-285750">
              <a:buFont typeface="Arial" panose="020B0604020202020204" pitchFamily="34" charset="0"/>
              <a:buChar char="•"/>
            </a:pPr>
            <a:endParaRPr lang="en-GB" sz="2800"/>
          </a:p>
          <a:p>
            <a:pPr marL="285750" indent="-285750">
              <a:buFont typeface="Arial" panose="020B0604020202020204" pitchFamily="34" charset="0"/>
              <a:buChar char="•"/>
            </a:pPr>
            <a:r>
              <a:rPr lang="en-GB" sz="2800"/>
              <a:t>To generate </a:t>
            </a:r>
            <a:r>
              <a:rPr lang="en-GB" sz="2800" b="1"/>
              <a:t>positive impact </a:t>
            </a:r>
            <a:r>
              <a:rPr lang="en-GB" sz="2800"/>
              <a:t>and bring about change</a:t>
            </a:r>
          </a:p>
        </p:txBody>
      </p:sp>
      <p:pic>
        <p:nvPicPr>
          <p:cNvPr id="9" name="Content Placeholder 8" descr="Badge Question Mark with solid fill">
            <a:extLst>
              <a:ext uri="{FF2B5EF4-FFF2-40B4-BE49-F238E27FC236}">
                <a16:creationId xmlns:a16="http://schemas.microsoft.com/office/drawing/2014/main" id="{E3A72A1A-9EA1-D032-751D-763D27D2EBB7}"/>
              </a:ext>
            </a:extLst>
          </p:cNvPr>
          <p:cNvPicPr>
            <a:picLocks noGrp="1" noChangeAspect="1"/>
          </p:cNvPicPr>
          <p:nvPr>
            <p:ph idx="1"/>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29700" y="2169402"/>
            <a:ext cx="1688950" cy="1688950"/>
          </a:xfrm>
        </p:spPr>
      </p:pic>
      <p:pic>
        <p:nvPicPr>
          <p:cNvPr id="13" name="Graphic 12" descr="Microscope with chemical flasks">
            <a:extLst>
              <a:ext uri="{FF2B5EF4-FFF2-40B4-BE49-F238E27FC236}">
                <a16:creationId xmlns:a16="http://schemas.microsoft.com/office/drawing/2014/main" id="{D360188A-F089-70C2-5722-0AB653A1A03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00875" y="2028825"/>
            <a:ext cx="4057650" cy="4057650"/>
          </a:xfrm>
          <a:prstGeom prst="rect">
            <a:avLst/>
          </a:prstGeom>
        </p:spPr>
      </p:pic>
      <p:sp>
        <p:nvSpPr>
          <p:cNvPr id="3" name="Slide Number Placeholder 2">
            <a:extLst>
              <a:ext uri="{FF2B5EF4-FFF2-40B4-BE49-F238E27FC236}">
                <a16:creationId xmlns:a16="http://schemas.microsoft.com/office/drawing/2014/main" id="{1D3B2FC9-EFA2-A310-E97F-5F39973E32C1}"/>
              </a:ext>
            </a:extLst>
          </p:cNvPr>
          <p:cNvSpPr>
            <a:spLocks noGrp="1"/>
          </p:cNvSpPr>
          <p:nvPr>
            <p:ph type="sldNum" sz="quarter" idx="12"/>
          </p:nvPr>
        </p:nvSpPr>
        <p:spPr/>
        <p:txBody>
          <a:bodyPr/>
          <a:lstStyle/>
          <a:p>
            <a:fld id="{E0AEAF76-1630-4402-963A-3272FAE49F02}" type="slidenum">
              <a:rPr lang="en-GB" smtClean="0"/>
              <a:t>10</a:t>
            </a:fld>
            <a:endParaRPr lang="en-GB"/>
          </a:p>
        </p:txBody>
      </p:sp>
    </p:spTree>
    <p:extLst>
      <p:ext uri="{BB962C8B-B14F-4D97-AF65-F5344CB8AC3E}">
        <p14:creationId xmlns:p14="http://schemas.microsoft.com/office/powerpoint/2010/main" val="3979741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Community research</a:t>
            </a:r>
          </a:p>
        </p:txBody>
      </p:sp>
      <p:sp>
        <p:nvSpPr>
          <p:cNvPr id="3" name="Content Placeholder 2">
            <a:extLst>
              <a:ext uri="{FF2B5EF4-FFF2-40B4-BE49-F238E27FC236}">
                <a16:creationId xmlns:a16="http://schemas.microsoft.com/office/drawing/2014/main" id="{9B9C0026-435A-9C43-A40E-6E3F0BDCA02F}"/>
              </a:ext>
            </a:extLst>
          </p:cNvPr>
          <p:cNvSpPr>
            <a:spLocks noGrp="1"/>
          </p:cNvSpPr>
          <p:nvPr>
            <p:ph idx="1"/>
          </p:nvPr>
        </p:nvSpPr>
        <p:spPr>
          <a:xfrm>
            <a:off x="838200" y="1825624"/>
            <a:ext cx="7139940" cy="4758055"/>
          </a:xfrm>
        </p:spPr>
        <p:txBody>
          <a:bodyPr>
            <a:normAutofit/>
          </a:bodyPr>
          <a:lstStyle/>
          <a:p>
            <a:pPr>
              <a:buFontTx/>
              <a:buChar char="-"/>
            </a:pPr>
            <a:r>
              <a:rPr lang="en-GB"/>
              <a:t>By carrying out their own research, community researchers </a:t>
            </a:r>
            <a:r>
              <a:rPr lang="en-GB" b="1"/>
              <a:t>create positive change in their own community.</a:t>
            </a:r>
          </a:p>
          <a:p>
            <a:pPr>
              <a:buFontTx/>
              <a:buChar char="-"/>
            </a:pPr>
            <a:r>
              <a:rPr lang="en-GB"/>
              <a:t>Community researchers have </a:t>
            </a:r>
            <a:r>
              <a:rPr lang="en-GB" b="1"/>
              <a:t>first-hand experience </a:t>
            </a:r>
            <a:r>
              <a:rPr lang="en-GB"/>
              <a:t>of the research setting that researchers may lack.</a:t>
            </a:r>
          </a:p>
          <a:p>
            <a:pPr>
              <a:buFontTx/>
              <a:buChar char="-"/>
            </a:pPr>
            <a:r>
              <a:rPr lang="en-GB"/>
              <a:t>Community researchers have </a:t>
            </a:r>
            <a:r>
              <a:rPr lang="en-GB" b="1"/>
              <a:t>insider knowledge and relationships</a:t>
            </a:r>
            <a:r>
              <a:rPr lang="en-GB"/>
              <a:t> that help them bring unique perspectives to the research.</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9735670" y="477324"/>
            <a:ext cx="2456329" cy="849607"/>
          </a:xfrm>
        </p:spPr>
      </p:pic>
      <p:pic>
        <p:nvPicPr>
          <p:cNvPr id="12" name="Picture 11" descr="Colorful overlapping people icons">
            <a:extLst>
              <a:ext uri="{FF2B5EF4-FFF2-40B4-BE49-F238E27FC236}">
                <a16:creationId xmlns:a16="http://schemas.microsoft.com/office/drawing/2014/main" id="{B733F178-2BA3-5F8F-ACD1-DB80A2AC5EE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845128" y="2360635"/>
            <a:ext cx="2786801" cy="2769235"/>
          </a:xfrm>
          <a:prstGeom prst="rect">
            <a:avLst/>
          </a:prstGeom>
        </p:spPr>
      </p:pic>
      <p:sp>
        <p:nvSpPr>
          <p:cNvPr id="5" name="Slide Number Placeholder 4">
            <a:extLst>
              <a:ext uri="{FF2B5EF4-FFF2-40B4-BE49-F238E27FC236}">
                <a16:creationId xmlns:a16="http://schemas.microsoft.com/office/drawing/2014/main" id="{E0FDE834-AD1F-8495-0CF6-B33F1540F028}"/>
              </a:ext>
            </a:extLst>
          </p:cNvPr>
          <p:cNvSpPr>
            <a:spLocks noGrp="1"/>
          </p:cNvSpPr>
          <p:nvPr>
            <p:ph type="sldNum" sz="quarter" idx="12"/>
          </p:nvPr>
        </p:nvSpPr>
        <p:spPr/>
        <p:txBody>
          <a:bodyPr/>
          <a:lstStyle/>
          <a:p>
            <a:fld id="{E0AEAF76-1630-4402-963A-3272FAE49F02}" type="slidenum">
              <a:rPr lang="en-GB" smtClean="0"/>
              <a:t>11</a:t>
            </a:fld>
            <a:endParaRPr lang="en-GB"/>
          </a:p>
        </p:txBody>
      </p:sp>
    </p:spTree>
    <p:extLst>
      <p:ext uri="{BB962C8B-B14F-4D97-AF65-F5344CB8AC3E}">
        <p14:creationId xmlns:p14="http://schemas.microsoft.com/office/powerpoint/2010/main" val="1942102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Some examples…</a:t>
            </a:r>
          </a:p>
        </p:txBody>
      </p:sp>
      <p:sp>
        <p:nvSpPr>
          <p:cNvPr id="3" name="Content Placeholder 2">
            <a:extLst>
              <a:ext uri="{FF2B5EF4-FFF2-40B4-BE49-F238E27FC236}">
                <a16:creationId xmlns:a16="http://schemas.microsoft.com/office/drawing/2014/main" id="{9B9C0026-435A-9C43-A40E-6E3F0BDCA02F}"/>
              </a:ext>
            </a:extLst>
          </p:cNvPr>
          <p:cNvSpPr>
            <a:spLocks noGrp="1"/>
          </p:cNvSpPr>
          <p:nvPr>
            <p:ph idx="1"/>
          </p:nvPr>
        </p:nvSpPr>
        <p:spPr>
          <a:xfrm>
            <a:off x="838200" y="1825625"/>
            <a:ext cx="6868375" cy="4351338"/>
          </a:xfrm>
        </p:spPr>
        <p:txBody>
          <a:bodyPr>
            <a:normAutofit fontScale="92500" lnSpcReduction="10000"/>
          </a:bodyPr>
          <a:lstStyle/>
          <a:p>
            <a:r>
              <a:rPr lang="en-GB"/>
              <a:t>The </a:t>
            </a:r>
            <a:r>
              <a:rPr lang="en-GB" b="1"/>
              <a:t>Bumblebee Conservation Trust (BBCT) </a:t>
            </a:r>
            <a:r>
              <a:rPr lang="en-GB"/>
              <a:t>was launched at the University of Stirling in 2006.</a:t>
            </a:r>
          </a:p>
          <a:p>
            <a:r>
              <a:rPr lang="en-GB"/>
              <a:t>It was aimed at </a:t>
            </a:r>
            <a:r>
              <a:rPr lang="en-GB" b="1"/>
              <a:t>bridging the gap </a:t>
            </a:r>
            <a:r>
              <a:rPr lang="en-GB"/>
              <a:t>between research findings and conservation practice.</a:t>
            </a:r>
          </a:p>
          <a:p>
            <a:r>
              <a:rPr lang="en-GB"/>
              <a:t>The research showed that bumblebees thrive on </a:t>
            </a:r>
            <a:r>
              <a:rPr lang="en-GB" b="1"/>
              <a:t>islands</a:t>
            </a:r>
            <a:r>
              <a:rPr lang="en-GB"/>
              <a:t>. </a:t>
            </a:r>
          </a:p>
          <a:p>
            <a:r>
              <a:rPr lang="en-GB"/>
              <a:t>BBCT has involved </a:t>
            </a:r>
            <a:r>
              <a:rPr lang="en-GB" b="1"/>
              <a:t>&gt;12,000 people </a:t>
            </a:r>
            <a:r>
              <a:rPr lang="en-GB"/>
              <a:t>in bumblebee recording and conservation.</a:t>
            </a:r>
          </a:p>
          <a:p>
            <a:r>
              <a:rPr lang="en-GB"/>
              <a:t>Members of the public helped the research by becoming </a:t>
            </a:r>
            <a:r>
              <a:rPr lang="en-GB" b="1" err="1"/>
              <a:t>BeeWalkers</a:t>
            </a:r>
            <a:r>
              <a:rPr lang="en-GB"/>
              <a:t>.</a:t>
            </a:r>
          </a:p>
        </p:txBody>
      </p:sp>
      <p:pic>
        <p:nvPicPr>
          <p:cNvPr id="5" name="Picture 4">
            <a:extLst>
              <a:ext uri="{FF2B5EF4-FFF2-40B4-BE49-F238E27FC236}">
                <a16:creationId xmlns:a16="http://schemas.microsoft.com/office/drawing/2014/main" id="{2F62FAD5-50F2-FF31-FC58-297DE5AB933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222819" y="520346"/>
            <a:ext cx="2130981" cy="2841307"/>
          </a:xfrm>
          <a:prstGeom prst="rect">
            <a:avLst/>
          </a:prstGeom>
        </p:spPr>
      </p:pic>
      <p:pic>
        <p:nvPicPr>
          <p:cNvPr id="7" name="Picture 6">
            <a:extLst>
              <a:ext uri="{FF2B5EF4-FFF2-40B4-BE49-F238E27FC236}">
                <a16:creationId xmlns:a16="http://schemas.microsoft.com/office/drawing/2014/main" id="{675E730A-8269-227D-D768-B0F5F41EB53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59692" y="2913599"/>
            <a:ext cx="3650236" cy="3932971"/>
          </a:xfrm>
          <a:prstGeom prst="rect">
            <a:avLst/>
          </a:prstGeom>
        </p:spPr>
      </p:pic>
      <p:pic>
        <p:nvPicPr>
          <p:cNvPr id="13" name="Picture 12">
            <a:extLst>
              <a:ext uri="{FF2B5EF4-FFF2-40B4-BE49-F238E27FC236}">
                <a16:creationId xmlns:a16="http://schemas.microsoft.com/office/drawing/2014/main" id="{87F6019E-7BF7-3E49-9473-0FFC69A2907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96000" y="520346"/>
            <a:ext cx="2798891" cy="1015120"/>
          </a:xfrm>
          <a:prstGeom prst="rect">
            <a:avLst/>
          </a:prstGeom>
        </p:spPr>
      </p:pic>
      <p:sp>
        <p:nvSpPr>
          <p:cNvPr id="4" name="Slide Number Placeholder 3">
            <a:extLst>
              <a:ext uri="{FF2B5EF4-FFF2-40B4-BE49-F238E27FC236}">
                <a16:creationId xmlns:a16="http://schemas.microsoft.com/office/drawing/2014/main" id="{8BAD5387-ABCA-9A18-792E-937DA5D605CE}"/>
              </a:ext>
            </a:extLst>
          </p:cNvPr>
          <p:cNvSpPr>
            <a:spLocks noGrp="1"/>
          </p:cNvSpPr>
          <p:nvPr>
            <p:ph type="sldNum" sz="quarter" idx="12"/>
          </p:nvPr>
        </p:nvSpPr>
        <p:spPr/>
        <p:txBody>
          <a:bodyPr/>
          <a:lstStyle/>
          <a:p>
            <a:fld id="{E0AEAF76-1630-4402-963A-3272FAE49F02}" type="slidenum">
              <a:rPr lang="en-GB" smtClean="0"/>
              <a:t>12</a:t>
            </a:fld>
            <a:endParaRPr lang="en-GB"/>
          </a:p>
        </p:txBody>
      </p:sp>
    </p:spTree>
    <p:extLst>
      <p:ext uri="{BB962C8B-B14F-4D97-AF65-F5344CB8AC3E}">
        <p14:creationId xmlns:p14="http://schemas.microsoft.com/office/powerpoint/2010/main" val="3307581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Some examples…</a:t>
            </a:r>
          </a:p>
        </p:txBody>
      </p:sp>
      <p:sp>
        <p:nvSpPr>
          <p:cNvPr id="3" name="Content Placeholder 2">
            <a:extLst>
              <a:ext uri="{FF2B5EF4-FFF2-40B4-BE49-F238E27FC236}">
                <a16:creationId xmlns:a16="http://schemas.microsoft.com/office/drawing/2014/main" id="{9B9C0026-435A-9C43-A40E-6E3F0BDCA02F}"/>
              </a:ext>
            </a:extLst>
          </p:cNvPr>
          <p:cNvSpPr>
            <a:spLocks noGrp="1"/>
          </p:cNvSpPr>
          <p:nvPr>
            <p:ph idx="1"/>
          </p:nvPr>
        </p:nvSpPr>
        <p:spPr>
          <a:xfrm>
            <a:off x="838200" y="1825625"/>
            <a:ext cx="6637020" cy="4351338"/>
          </a:xfrm>
        </p:spPr>
        <p:txBody>
          <a:bodyPr>
            <a:normAutofit fontScale="77500" lnSpcReduction="20000"/>
          </a:bodyPr>
          <a:lstStyle/>
          <a:p>
            <a:pPr>
              <a:lnSpc>
                <a:spcPct val="100000"/>
              </a:lnSpc>
            </a:pPr>
            <a:r>
              <a:rPr lang="en-GB"/>
              <a:t>Through the </a:t>
            </a:r>
            <a:r>
              <a:rPr lang="en-GB" b="1"/>
              <a:t>History Tomorrow </a:t>
            </a:r>
            <a:r>
              <a:rPr lang="en-GB"/>
              <a:t>initiative, researchers at the University of Stirling designed a research project to restore property of the past to communities.</a:t>
            </a:r>
          </a:p>
          <a:p>
            <a:pPr>
              <a:lnSpc>
                <a:spcPct val="100000"/>
              </a:lnSpc>
            </a:pPr>
            <a:r>
              <a:rPr lang="en-GB"/>
              <a:t>Community volunteers were trained and empowered to undertake </a:t>
            </a:r>
            <a:r>
              <a:rPr lang="en-GB" b="1"/>
              <a:t>their own research into public history</a:t>
            </a:r>
            <a:r>
              <a:rPr lang="en-GB"/>
              <a:t>.</a:t>
            </a:r>
          </a:p>
          <a:p>
            <a:pPr>
              <a:lnSpc>
                <a:spcPct val="100000"/>
              </a:lnSpc>
            </a:pPr>
            <a:r>
              <a:rPr lang="en-GB"/>
              <a:t>The research </a:t>
            </a:r>
            <a:r>
              <a:rPr lang="en-GB" b="1"/>
              <a:t>enhanced local awareness </a:t>
            </a:r>
            <a:r>
              <a:rPr lang="en-GB"/>
              <a:t>about areas of historic and cultural significance and informed community participation in local planning debates.</a:t>
            </a:r>
          </a:p>
          <a:p>
            <a:pPr>
              <a:lnSpc>
                <a:spcPct val="100000"/>
              </a:lnSpc>
            </a:pPr>
            <a:r>
              <a:rPr lang="en-GB" b="1"/>
              <a:t>22 different community projects </a:t>
            </a:r>
            <a:r>
              <a:rPr lang="en-GB"/>
              <a:t>were funded through a £2M grant from the Heritage Lottery Fund</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9735670" y="477324"/>
            <a:ext cx="2456329" cy="849607"/>
          </a:xfrm>
        </p:spPr>
      </p:pic>
      <p:pic>
        <p:nvPicPr>
          <p:cNvPr id="6" name="Picture 5">
            <a:extLst>
              <a:ext uri="{FF2B5EF4-FFF2-40B4-BE49-F238E27FC236}">
                <a16:creationId xmlns:a16="http://schemas.microsoft.com/office/drawing/2014/main" id="{B04AC375-B3A2-F762-2E41-2B833BA637E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4443"/>
          <a:stretch/>
        </p:blipFill>
        <p:spPr>
          <a:xfrm>
            <a:off x="8079664" y="2133127"/>
            <a:ext cx="3547136" cy="2860675"/>
          </a:xfrm>
          <a:prstGeom prst="rect">
            <a:avLst/>
          </a:prstGeom>
        </p:spPr>
      </p:pic>
      <p:sp>
        <p:nvSpPr>
          <p:cNvPr id="7" name="TextBox 6">
            <a:extLst>
              <a:ext uri="{FF2B5EF4-FFF2-40B4-BE49-F238E27FC236}">
                <a16:creationId xmlns:a16="http://schemas.microsoft.com/office/drawing/2014/main" id="{C5048EBA-D15D-EDFF-D8F6-A0D5C63AA8CE}"/>
              </a:ext>
            </a:extLst>
          </p:cNvPr>
          <p:cNvSpPr txBox="1"/>
          <p:nvPr/>
        </p:nvSpPr>
        <p:spPr>
          <a:xfrm>
            <a:off x="8079664" y="5672014"/>
            <a:ext cx="4046219" cy="276999"/>
          </a:xfrm>
          <a:prstGeom prst="rect">
            <a:avLst/>
          </a:prstGeom>
          <a:noFill/>
        </p:spPr>
        <p:txBody>
          <a:bodyPr wrap="square" rtlCol="0">
            <a:spAutoFit/>
          </a:bodyPr>
          <a:lstStyle/>
          <a:p>
            <a:r>
              <a:rPr lang="en-GB" sz="1200"/>
              <a:t>Image courtesy of https://ochils.org.uk/olp/index.html</a:t>
            </a:r>
          </a:p>
        </p:txBody>
      </p:sp>
      <p:sp>
        <p:nvSpPr>
          <p:cNvPr id="5" name="Slide Number Placeholder 4">
            <a:extLst>
              <a:ext uri="{FF2B5EF4-FFF2-40B4-BE49-F238E27FC236}">
                <a16:creationId xmlns:a16="http://schemas.microsoft.com/office/drawing/2014/main" id="{24633406-DA8A-7284-034D-2D408F00FAF8}"/>
              </a:ext>
            </a:extLst>
          </p:cNvPr>
          <p:cNvSpPr>
            <a:spLocks noGrp="1"/>
          </p:cNvSpPr>
          <p:nvPr>
            <p:ph type="sldNum" sz="quarter" idx="12"/>
          </p:nvPr>
        </p:nvSpPr>
        <p:spPr/>
        <p:txBody>
          <a:bodyPr/>
          <a:lstStyle/>
          <a:p>
            <a:fld id="{E0AEAF76-1630-4402-963A-3272FAE49F02}" type="slidenum">
              <a:rPr lang="en-GB" smtClean="0"/>
              <a:t>13</a:t>
            </a:fld>
            <a:endParaRPr lang="en-GB"/>
          </a:p>
        </p:txBody>
      </p:sp>
    </p:spTree>
    <p:extLst>
      <p:ext uri="{BB962C8B-B14F-4D97-AF65-F5344CB8AC3E}">
        <p14:creationId xmlns:p14="http://schemas.microsoft.com/office/powerpoint/2010/main" val="1707944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a:xfrm>
            <a:off x="838200" y="365125"/>
            <a:ext cx="8705850" cy="1460500"/>
          </a:xfrm>
        </p:spPr>
        <p:txBody>
          <a:bodyPr/>
          <a:lstStyle/>
          <a:p>
            <a:r>
              <a:rPr lang="en-GB"/>
              <a:t>New community research project: Bridging schools</a:t>
            </a:r>
          </a:p>
        </p:txBody>
      </p:sp>
      <p:sp>
        <p:nvSpPr>
          <p:cNvPr id="3" name="Content Placeholder 2">
            <a:extLst>
              <a:ext uri="{FF2B5EF4-FFF2-40B4-BE49-F238E27FC236}">
                <a16:creationId xmlns:a16="http://schemas.microsoft.com/office/drawing/2014/main" id="{9B9C0026-435A-9C43-A40E-6E3F0BDCA02F}"/>
              </a:ext>
            </a:extLst>
          </p:cNvPr>
          <p:cNvSpPr>
            <a:spLocks noGrp="1"/>
          </p:cNvSpPr>
          <p:nvPr>
            <p:ph idx="1"/>
          </p:nvPr>
        </p:nvSpPr>
        <p:spPr>
          <a:xfrm>
            <a:off x="1375410" y="2202815"/>
            <a:ext cx="6705600" cy="3740785"/>
          </a:xfrm>
        </p:spPr>
        <p:txBody>
          <a:bodyPr>
            <a:normAutofit fontScale="85000" lnSpcReduction="20000"/>
          </a:bodyPr>
          <a:lstStyle/>
          <a:p>
            <a:pPr>
              <a:lnSpc>
                <a:spcPct val="100000"/>
              </a:lnSpc>
            </a:pPr>
            <a:r>
              <a:rPr lang="en-GB"/>
              <a:t>The </a:t>
            </a:r>
            <a:r>
              <a:rPr lang="en-GB" b="1"/>
              <a:t>“Bridging schools” </a:t>
            </a:r>
            <a:r>
              <a:rPr lang="en-GB"/>
              <a:t>research projects aims to encourage more young people to learn and play bridge.</a:t>
            </a:r>
          </a:p>
          <a:p>
            <a:pPr>
              <a:lnSpc>
                <a:spcPct val="100000"/>
              </a:lnSpc>
            </a:pPr>
            <a:r>
              <a:rPr lang="en-GB" sz="2800">
                <a:effectLst/>
                <a:latin typeface="Aptos" panose="020B0004020202020204" pitchFamily="34" charset="0"/>
                <a:ea typeface="Times New Roman" panose="02020603050405020304" pitchFamily="18" charset="0"/>
                <a:cs typeface="Times New Roman" panose="02020603050405020304" pitchFamily="18" charset="0"/>
              </a:rPr>
              <a:t>According to an </a:t>
            </a:r>
            <a:r>
              <a:rPr lang="en-GB" sz="2800" u="sng">
                <a:solidFill>
                  <a:srgbClr val="0000FF"/>
                </a:solidFill>
                <a:effectLst/>
                <a:latin typeface="Aptos" panose="020B0004020202020204" pitchFamily="34" charset="0"/>
                <a:ea typeface="Times New Roman" panose="02020603050405020304" pitchFamily="18" charset="0"/>
                <a:hlinkClick r:id="rId3"/>
              </a:rPr>
              <a:t>international survey of over 14000 bridge players</a:t>
            </a:r>
            <a:r>
              <a:rPr lang="en-GB" sz="2800">
                <a:effectLst/>
                <a:latin typeface="Aptos" panose="020B0004020202020204" pitchFamily="34" charset="0"/>
                <a:ea typeface="Times New Roman" panose="02020603050405020304" pitchFamily="18" charset="0"/>
                <a:cs typeface="Times New Roman" panose="02020603050405020304" pitchFamily="18" charset="0"/>
              </a:rPr>
              <a:t>, only </a:t>
            </a:r>
            <a:r>
              <a:rPr lang="en-GB" sz="2800" b="1">
                <a:effectLst/>
                <a:latin typeface="Aptos" panose="020B0004020202020204" pitchFamily="34" charset="0"/>
                <a:ea typeface="Times New Roman" panose="02020603050405020304" pitchFamily="18" charset="0"/>
                <a:cs typeface="Times New Roman" panose="02020603050405020304" pitchFamily="18" charset="0"/>
              </a:rPr>
              <a:t>1.5%</a:t>
            </a:r>
            <a:r>
              <a:rPr lang="en-GB" sz="2800">
                <a:effectLst/>
                <a:latin typeface="Aptos" panose="020B0004020202020204" pitchFamily="34" charset="0"/>
                <a:ea typeface="Times New Roman" panose="02020603050405020304" pitchFamily="18" charset="0"/>
                <a:cs typeface="Times New Roman" panose="02020603050405020304" pitchFamily="18" charset="0"/>
              </a:rPr>
              <a:t> of all bridge players are between the ages of 13 and 24. </a:t>
            </a:r>
          </a:p>
          <a:p>
            <a:pPr>
              <a:lnSpc>
                <a:spcPct val="100000"/>
              </a:lnSpc>
            </a:pPr>
            <a:r>
              <a:rPr lang="en-GB" sz="2800">
                <a:effectLst/>
                <a:latin typeface="Aptos" panose="020B0004020202020204" pitchFamily="34" charset="0"/>
                <a:ea typeface="Times New Roman" panose="02020603050405020304" pitchFamily="18" charset="0"/>
              </a:rPr>
              <a:t>The goal of the project is to develop bottom-up solutions to </a:t>
            </a:r>
            <a:r>
              <a:rPr lang="en-GB" sz="2800" b="1">
                <a:effectLst/>
                <a:latin typeface="Aptos" panose="020B0004020202020204" pitchFamily="34" charset="0"/>
                <a:ea typeface="Times New Roman" panose="02020603050405020304" pitchFamily="18" charset="0"/>
              </a:rPr>
              <a:t>promoting bridge in schools</a:t>
            </a:r>
            <a:r>
              <a:rPr lang="en-GB" sz="2800">
                <a:effectLst/>
                <a:latin typeface="Aptos" panose="020B0004020202020204" pitchFamily="34" charset="0"/>
                <a:ea typeface="Times New Roman" panose="02020603050405020304" pitchFamily="18" charset="0"/>
              </a:rPr>
              <a:t>. </a:t>
            </a:r>
          </a:p>
          <a:p>
            <a:pPr>
              <a:lnSpc>
                <a:spcPct val="100000"/>
              </a:lnSpc>
            </a:pPr>
            <a:r>
              <a:rPr lang="en-GB" sz="2800">
                <a:effectLst/>
                <a:latin typeface="Aptos" panose="020B0004020202020204" pitchFamily="34" charset="0"/>
                <a:ea typeface="Times New Roman" panose="02020603050405020304" pitchFamily="18" charset="0"/>
              </a:rPr>
              <a:t>It is anticipated that the research and outreach activities will lead to a significant </a:t>
            </a:r>
            <a:r>
              <a:rPr lang="en-GB" sz="2800" b="1">
                <a:effectLst/>
                <a:latin typeface="Aptos" panose="020B0004020202020204" pitchFamily="34" charset="0"/>
                <a:ea typeface="Times New Roman" panose="02020603050405020304" pitchFamily="18" charset="0"/>
              </a:rPr>
              <a:t>increase in the number of young bridge players </a:t>
            </a:r>
            <a:r>
              <a:rPr lang="en-GB" sz="2800">
                <a:effectLst/>
                <a:latin typeface="Aptos" panose="020B0004020202020204" pitchFamily="34" charset="0"/>
                <a:ea typeface="Times New Roman" panose="02020603050405020304" pitchFamily="18" charset="0"/>
              </a:rPr>
              <a:t>globally.</a:t>
            </a:r>
            <a:endParaRPr lang="en-GB" sz="2000">
              <a:effectLst/>
              <a:latin typeface="Times New Roman" panose="02020603050405020304" pitchFamily="18" charset="0"/>
              <a:ea typeface="Times New Roman" panose="02020603050405020304" pitchFamily="18" charset="0"/>
            </a:endParaRPr>
          </a:p>
          <a:p>
            <a:endParaRPr lang="en-GB"/>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4" cstate="email">
            <a:extLst>
              <a:ext uri="{28A0092B-C50C-407E-A947-70E740481C1C}">
                <a14:useLocalDpi xmlns:a14="http://schemas.microsoft.com/office/drawing/2010/main"/>
              </a:ext>
            </a:extLst>
          </a:blip>
          <a:srcRect/>
          <a:stretch/>
        </p:blipFill>
        <p:spPr>
          <a:xfrm>
            <a:off x="9735670" y="477324"/>
            <a:ext cx="2456329" cy="849607"/>
          </a:xfrm>
        </p:spPr>
      </p:pic>
      <p:pic>
        <p:nvPicPr>
          <p:cNvPr id="5" name="Picture 4">
            <a:extLst>
              <a:ext uri="{FF2B5EF4-FFF2-40B4-BE49-F238E27FC236}">
                <a16:creationId xmlns:a16="http://schemas.microsoft.com/office/drawing/2014/main" id="{F8D1A36A-B1C3-E457-3F46-D8A08EA39DC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446770" y="2445389"/>
            <a:ext cx="3449315" cy="2586987"/>
          </a:xfrm>
          <a:prstGeom prst="rect">
            <a:avLst/>
          </a:prstGeom>
        </p:spPr>
      </p:pic>
      <p:sp>
        <p:nvSpPr>
          <p:cNvPr id="6" name="Slide Number Placeholder 5">
            <a:extLst>
              <a:ext uri="{FF2B5EF4-FFF2-40B4-BE49-F238E27FC236}">
                <a16:creationId xmlns:a16="http://schemas.microsoft.com/office/drawing/2014/main" id="{9E42228A-A03A-3177-87E8-221772617811}"/>
              </a:ext>
            </a:extLst>
          </p:cNvPr>
          <p:cNvSpPr>
            <a:spLocks noGrp="1"/>
          </p:cNvSpPr>
          <p:nvPr>
            <p:ph type="sldNum" sz="quarter" idx="12"/>
          </p:nvPr>
        </p:nvSpPr>
        <p:spPr/>
        <p:txBody>
          <a:bodyPr/>
          <a:lstStyle/>
          <a:p>
            <a:fld id="{E0AEAF76-1630-4402-963A-3272FAE49F02}" type="slidenum">
              <a:rPr lang="en-GB" smtClean="0"/>
              <a:t>14</a:t>
            </a:fld>
            <a:endParaRPr lang="en-GB"/>
          </a:p>
        </p:txBody>
      </p:sp>
    </p:spTree>
    <p:extLst>
      <p:ext uri="{BB962C8B-B14F-4D97-AF65-F5344CB8AC3E}">
        <p14:creationId xmlns:p14="http://schemas.microsoft.com/office/powerpoint/2010/main" val="2639334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05C79-51A1-B765-B92D-FD5FB9570C22}"/>
              </a:ext>
            </a:extLst>
          </p:cNvPr>
          <p:cNvSpPr>
            <a:spLocks noGrp="1"/>
          </p:cNvSpPr>
          <p:nvPr>
            <p:ph type="ctrTitle"/>
          </p:nvPr>
        </p:nvSpPr>
        <p:spPr>
          <a:xfrm>
            <a:off x="1255060" y="5279511"/>
            <a:ext cx="9681882" cy="739880"/>
          </a:xfrm>
        </p:spPr>
        <p:txBody>
          <a:bodyPr anchor="b">
            <a:normAutofit fontScale="90000"/>
          </a:bodyPr>
          <a:lstStyle/>
          <a:p>
            <a:r>
              <a:rPr lang="en-GB" sz="4800">
                <a:solidFill>
                  <a:schemeClr val="tx1">
                    <a:lumMod val="85000"/>
                    <a:lumOff val="15000"/>
                  </a:schemeClr>
                </a:solidFill>
              </a:rPr>
              <a:t>Doing research</a:t>
            </a:r>
          </a:p>
        </p:txBody>
      </p:sp>
      <p:sp>
        <p:nvSpPr>
          <p:cNvPr id="13" name="Subtitle 12">
            <a:extLst>
              <a:ext uri="{FF2B5EF4-FFF2-40B4-BE49-F238E27FC236}">
                <a16:creationId xmlns:a16="http://schemas.microsoft.com/office/drawing/2014/main" id="{A6F62A37-6EB3-5D07-0CEA-497118D0A70B}"/>
              </a:ext>
            </a:extLst>
          </p:cNvPr>
          <p:cNvSpPr>
            <a:spLocks noGrp="1"/>
          </p:cNvSpPr>
          <p:nvPr>
            <p:ph type="subTitle" idx="1"/>
          </p:nvPr>
        </p:nvSpPr>
        <p:spPr>
          <a:xfrm>
            <a:off x="2426447" y="6019391"/>
            <a:ext cx="7315199" cy="365125"/>
          </a:xfrm>
        </p:spPr>
        <p:txBody>
          <a:bodyPr anchor="t">
            <a:normAutofit fontScale="92500" lnSpcReduction="20000"/>
          </a:bodyPr>
          <a:lstStyle/>
          <a:p>
            <a:r>
              <a:rPr lang="en-GB" sz="2000" b="1">
                <a:solidFill>
                  <a:schemeClr val="tx1">
                    <a:lumMod val="85000"/>
                    <a:lumOff val="15000"/>
                  </a:schemeClr>
                </a:solidFill>
              </a:rPr>
              <a:t>Community research training </a:t>
            </a:r>
            <a:r>
              <a:rPr lang="en-GB" b="1">
                <a:solidFill>
                  <a:schemeClr val="tx1">
                    <a:lumMod val="85000"/>
                    <a:lumOff val="15000"/>
                  </a:schemeClr>
                </a:solidFill>
              </a:rPr>
              <a:t>#1</a:t>
            </a:r>
            <a:endParaRPr lang="en-GB" sz="2000" b="1">
              <a:solidFill>
                <a:schemeClr val="tx1">
                  <a:lumMod val="85000"/>
                  <a:lumOff val="15000"/>
                </a:schemeClr>
              </a:solidFill>
            </a:endParaRPr>
          </a:p>
        </p:txBody>
      </p:sp>
      <p:pic>
        <p:nvPicPr>
          <p:cNvPr id="11" name="Picture 10" descr="A green background with white text and symbols&#10;&#10;Description automatically generated">
            <a:extLst>
              <a:ext uri="{FF2B5EF4-FFF2-40B4-BE49-F238E27FC236}">
                <a16:creationId xmlns:a16="http://schemas.microsoft.com/office/drawing/2014/main" id="{EE1380B7-2C9D-5047-AC35-5F1D2EE2BF9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pic>
        <p:nvPicPr>
          <p:cNvPr id="14" name="Picture 13">
            <a:extLst>
              <a:ext uri="{FF2B5EF4-FFF2-40B4-BE49-F238E27FC236}">
                <a16:creationId xmlns:a16="http://schemas.microsoft.com/office/drawing/2014/main" id="{9140DDB0-B09F-DC62-0502-A3A512CEF178}"/>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9492343" y="80140"/>
            <a:ext cx="2556222" cy="758469"/>
          </a:xfrm>
          <a:prstGeom prst="rect">
            <a:avLst/>
          </a:prstGeom>
        </p:spPr>
      </p:pic>
    </p:spTree>
    <p:extLst>
      <p:ext uri="{BB962C8B-B14F-4D97-AF65-F5344CB8AC3E}">
        <p14:creationId xmlns:p14="http://schemas.microsoft.com/office/powerpoint/2010/main" val="101547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What is research?</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9735670" y="477324"/>
            <a:ext cx="2456329" cy="849607"/>
          </a:xfrm>
        </p:spPr>
      </p:pic>
      <p:sp>
        <p:nvSpPr>
          <p:cNvPr id="9" name="Content Placeholder 8">
            <a:extLst>
              <a:ext uri="{FF2B5EF4-FFF2-40B4-BE49-F238E27FC236}">
                <a16:creationId xmlns:a16="http://schemas.microsoft.com/office/drawing/2014/main" id="{0D457AE5-81A0-932C-D972-FE68BFF2BF7F}"/>
              </a:ext>
            </a:extLst>
          </p:cNvPr>
          <p:cNvSpPr>
            <a:spLocks noGrp="1"/>
          </p:cNvSpPr>
          <p:nvPr>
            <p:ph idx="1"/>
          </p:nvPr>
        </p:nvSpPr>
        <p:spPr>
          <a:xfrm>
            <a:off x="838200" y="1760904"/>
            <a:ext cx="6990347" cy="4351338"/>
          </a:xfrm>
        </p:spPr>
        <p:txBody>
          <a:bodyPr>
            <a:normAutofit fontScale="92500" lnSpcReduction="10000"/>
          </a:bodyPr>
          <a:lstStyle/>
          <a:p>
            <a:r>
              <a:rPr lang="en-GB" sz="2800"/>
              <a:t>Research is the purposeful </a:t>
            </a:r>
            <a:r>
              <a:rPr lang="en-GB" sz="2800" b="1"/>
              <a:t>collection of data </a:t>
            </a:r>
            <a:r>
              <a:rPr lang="en-GB" sz="2800"/>
              <a:t>that is useful to describing or explaining different aspects of the world</a:t>
            </a:r>
          </a:p>
          <a:p>
            <a:endParaRPr lang="en-GB" sz="2800"/>
          </a:p>
          <a:p>
            <a:r>
              <a:rPr lang="en-GB" sz="2800"/>
              <a:t>We start with a </a:t>
            </a:r>
            <a:r>
              <a:rPr lang="en-GB" sz="2800" b="1"/>
              <a:t>research goal</a:t>
            </a:r>
            <a:r>
              <a:rPr lang="en-GB" sz="2800"/>
              <a:t>: “I want to know more about… (e.g. why do people like coffee so much?) </a:t>
            </a:r>
          </a:p>
          <a:p>
            <a:endParaRPr lang="en-GB" sz="2800"/>
          </a:p>
          <a:p>
            <a:r>
              <a:rPr lang="en-GB"/>
              <a:t>We then choose </a:t>
            </a:r>
            <a:r>
              <a:rPr lang="en-GB" b="1"/>
              <a:t>a research method </a:t>
            </a:r>
            <a:r>
              <a:rPr lang="en-GB"/>
              <a:t>(e.g. a survey or some interviews) and go about finding out more</a:t>
            </a:r>
            <a:endParaRPr lang="en-GB" sz="2800"/>
          </a:p>
          <a:p>
            <a:endParaRPr lang="en-GB"/>
          </a:p>
        </p:txBody>
      </p:sp>
      <p:pic>
        <p:nvPicPr>
          <p:cNvPr id="14" name="Picture 13">
            <a:extLst>
              <a:ext uri="{FF2B5EF4-FFF2-40B4-BE49-F238E27FC236}">
                <a16:creationId xmlns:a16="http://schemas.microsoft.com/office/drawing/2014/main" id="{40C2D887-D749-4131-0B50-3A231BCF220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5" name="Graphic 4" descr="A lightbulb">
            <a:extLst>
              <a:ext uri="{FF2B5EF4-FFF2-40B4-BE49-F238E27FC236}">
                <a16:creationId xmlns:a16="http://schemas.microsoft.com/office/drawing/2014/main" id="{55C00EB6-8B00-058A-4063-96941A22ED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44890" y="2057400"/>
            <a:ext cx="3120390" cy="3120390"/>
          </a:xfrm>
          <a:prstGeom prst="rect">
            <a:avLst/>
          </a:prstGeom>
        </p:spPr>
      </p:pic>
      <p:sp>
        <p:nvSpPr>
          <p:cNvPr id="3" name="Slide Number Placeholder 2">
            <a:extLst>
              <a:ext uri="{FF2B5EF4-FFF2-40B4-BE49-F238E27FC236}">
                <a16:creationId xmlns:a16="http://schemas.microsoft.com/office/drawing/2014/main" id="{84BDE30D-D5F9-86A3-0214-4F1D658E29E7}"/>
              </a:ext>
            </a:extLst>
          </p:cNvPr>
          <p:cNvSpPr>
            <a:spLocks noGrp="1"/>
          </p:cNvSpPr>
          <p:nvPr>
            <p:ph type="sldNum" sz="quarter" idx="12"/>
          </p:nvPr>
        </p:nvSpPr>
        <p:spPr/>
        <p:txBody>
          <a:bodyPr/>
          <a:lstStyle/>
          <a:p>
            <a:fld id="{E0AEAF76-1630-4402-963A-3272FAE49F02}" type="slidenum">
              <a:rPr lang="en-GB" smtClean="0"/>
              <a:t>2</a:t>
            </a:fld>
            <a:endParaRPr lang="en-GB"/>
          </a:p>
        </p:txBody>
      </p:sp>
    </p:spTree>
    <p:extLst>
      <p:ext uri="{BB962C8B-B14F-4D97-AF65-F5344CB8AC3E}">
        <p14:creationId xmlns:p14="http://schemas.microsoft.com/office/powerpoint/2010/main" val="302070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What is research?</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9735670" y="477324"/>
            <a:ext cx="2456329" cy="849607"/>
          </a:xfrm>
        </p:spPr>
      </p:pic>
      <p:sp>
        <p:nvSpPr>
          <p:cNvPr id="9" name="Content Placeholder 8">
            <a:extLst>
              <a:ext uri="{FF2B5EF4-FFF2-40B4-BE49-F238E27FC236}">
                <a16:creationId xmlns:a16="http://schemas.microsoft.com/office/drawing/2014/main" id="{0D457AE5-81A0-932C-D972-FE68BFF2BF7F}"/>
              </a:ext>
            </a:extLst>
          </p:cNvPr>
          <p:cNvSpPr>
            <a:spLocks noGrp="1"/>
          </p:cNvSpPr>
          <p:nvPr>
            <p:ph idx="1"/>
          </p:nvPr>
        </p:nvSpPr>
        <p:spPr>
          <a:xfrm>
            <a:off x="625642" y="1760904"/>
            <a:ext cx="7727050" cy="4912612"/>
          </a:xfrm>
        </p:spPr>
        <p:txBody>
          <a:bodyPr>
            <a:normAutofit fontScale="70000" lnSpcReduction="20000"/>
          </a:bodyPr>
          <a:lstStyle/>
          <a:p>
            <a:pPr marL="0" indent="0">
              <a:buNone/>
            </a:pPr>
            <a:r>
              <a:rPr lang="en-GB" sz="3700"/>
              <a:t>After we analyse our data, we now have our findings, and we end up with something like this…</a:t>
            </a:r>
          </a:p>
          <a:p>
            <a:pPr marL="0" indent="0">
              <a:buNone/>
            </a:pPr>
            <a:endParaRPr lang="en-GB" sz="3700"/>
          </a:p>
          <a:p>
            <a:pPr marL="742950" indent="-742950">
              <a:buFont typeface="+mj-lt"/>
              <a:buAutoNum type="arabicPeriod"/>
            </a:pPr>
            <a:r>
              <a:rPr lang="en-GB" sz="3700"/>
              <a:t>Coffee is </a:t>
            </a:r>
            <a:r>
              <a:rPr lang="en-GB" sz="3700" b="1"/>
              <a:t>a stimulant</a:t>
            </a:r>
            <a:r>
              <a:rPr lang="en-GB" sz="3700"/>
              <a:t>: it makes people more energetic and productive </a:t>
            </a:r>
          </a:p>
          <a:p>
            <a:pPr marL="742950" indent="-742950">
              <a:buFont typeface="+mj-lt"/>
              <a:buAutoNum type="arabicPeriod"/>
            </a:pPr>
            <a:r>
              <a:rPr lang="en-GB" sz="3700"/>
              <a:t>There is </a:t>
            </a:r>
            <a:r>
              <a:rPr lang="en-GB" sz="3700" b="1"/>
              <a:t>a coffee-drinking culture </a:t>
            </a:r>
            <a:r>
              <a:rPr lang="en-GB" sz="3700"/>
              <a:t>in many countries around the world: coffee barely needs any marketing!</a:t>
            </a:r>
          </a:p>
          <a:p>
            <a:pPr marL="742950" indent="-742950">
              <a:buFont typeface="+mj-lt"/>
              <a:buAutoNum type="arabicPeriod"/>
            </a:pPr>
            <a:r>
              <a:rPr lang="en-GB" sz="3700"/>
              <a:t>Cafes are </a:t>
            </a:r>
            <a:r>
              <a:rPr lang="en-GB" sz="3700" b="1"/>
              <a:t>important communal spaces </a:t>
            </a:r>
            <a:r>
              <a:rPr lang="en-GB" sz="3700"/>
              <a:t>and people want to be part of the coffee-drinking community</a:t>
            </a:r>
          </a:p>
          <a:p>
            <a:pPr marL="0" indent="0">
              <a:buNone/>
            </a:pPr>
            <a:endParaRPr lang="en-GB" sz="3700"/>
          </a:p>
          <a:p>
            <a:pPr marL="0" indent="0">
              <a:buNone/>
            </a:pPr>
            <a:r>
              <a:rPr lang="en-GB" sz="3700"/>
              <a:t>We have successfully answered our question and understood what is so special about coffee!</a:t>
            </a:r>
            <a:endParaRPr lang="en-GB" sz="2800"/>
          </a:p>
          <a:p>
            <a:endParaRPr lang="en-GB"/>
          </a:p>
        </p:txBody>
      </p:sp>
      <p:pic>
        <p:nvPicPr>
          <p:cNvPr id="14" name="Picture 13">
            <a:extLst>
              <a:ext uri="{FF2B5EF4-FFF2-40B4-BE49-F238E27FC236}">
                <a16:creationId xmlns:a16="http://schemas.microsoft.com/office/drawing/2014/main" id="{40C2D887-D749-4131-0B50-3A231BCF220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pic>
        <p:nvPicPr>
          <p:cNvPr id="5" name="Graphic 4" descr="Coffee Beans with solid fill">
            <a:extLst>
              <a:ext uri="{FF2B5EF4-FFF2-40B4-BE49-F238E27FC236}">
                <a16:creationId xmlns:a16="http://schemas.microsoft.com/office/drawing/2014/main" id="{67F5B10E-9D98-FEF1-4632-B7B8051015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26829" y="2523511"/>
            <a:ext cx="1158240" cy="1158240"/>
          </a:xfrm>
          <a:prstGeom prst="rect">
            <a:avLst/>
          </a:prstGeom>
        </p:spPr>
      </p:pic>
      <p:pic>
        <p:nvPicPr>
          <p:cNvPr id="8" name="Graphic 7" descr="Latte Cup with solid fill">
            <a:extLst>
              <a:ext uri="{FF2B5EF4-FFF2-40B4-BE49-F238E27FC236}">
                <a16:creationId xmlns:a16="http://schemas.microsoft.com/office/drawing/2014/main" id="{C2E9636F-8C19-39AC-219E-5590B8C9248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601201" y="3179110"/>
            <a:ext cx="2278062" cy="2278062"/>
          </a:xfrm>
          <a:prstGeom prst="rect">
            <a:avLst/>
          </a:prstGeom>
        </p:spPr>
      </p:pic>
      <p:sp>
        <p:nvSpPr>
          <p:cNvPr id="3" name="Slide Number Placeholder 2">
            <a:extLst>
              <a:ext uri="{FF2B5EF4-FFF2-40B4-BE49-F238E27FC236}">
                <a16:creationId xmlns:a16="http://schemas.microsoft.com/office/drawing/2014/main" id="{80E9B742-BE75-B48B-43D6-C9B307EFD771}"/>
              </a:ext>
            </a:extLst>
          </p:cNvPr>
          <p:cNvSpPr>
            <a:spLocks noGrp="1"/>
          </p:cNvSpPr>
          <p:nvPr>
            <p:ph type="sldNum" sz="quarter" idx="12"/>
          </p:nvPr>
        </p:nvSpPr>
        <p:spPr/>
        <p:txBody>
          <a:bodyPr/>
          <a:lstStyle/>
          <a:p>
            <a:fld id="{E0AEAF76-1630-4402-963A-3272FAE49F02}" type="slidenum">
              <a:rPr lang="en-GB" smtClean="0"/>
              <a:t>3</a:t>
            </a:fld>
            <a:endParaRPr lang="en-GB"/>
          </a:p>
        </p:txBody>
      </p:sp>
    </p:spTree>
    <p:extLst>
      <p:ext uri="{BB962C8B-B14F-4D97-AF65-F5344CB8AC3E}">
        <p14:creationId xmlns:p14="http://schemas.microsoft.com/office/powerpoint/2010/main" val="65087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4A714-C9C9-3DED-F183-4FCA40AB485B}"/>
              </a:ext>
            </a:extLst>
          </p:cNvPr>
          <p:cNvSpPr>
            <a:spLocks noGrp="1"/>
          </p:cNvSpPr>
          <p:nvPr>
            <p:ph type="title"/>
          </p:nvPr>
        </p:nvSpPr>
        <p:spPr/>
        <p:txBody>
          <a:bodyPr/>
          <a:lstStyle/>
          <a:p>
            <a:r>
              <a:rPr lang="en-GB"/>
              <a:t>Research is not just for people in white lab coats…</a:t>
            </a:r>
          </a:p>
        </p:txBody>
      </p:sp>
      <p:sp>
        <p:nvSpPr>
          <p:cNvPr id="3" name="Content Placeholder 2">
            <a:extLst>
              <a:ext uri="{FF2B5EF4-FFF2-40B4-BE49-F238E27FC236}">
                <a16:creationId xmlns:a16="http://schemas.microsoft.com/office/drawing/2014/main" id="{0BF19A12-8725-FC9D-354C-04956B649D07}"/>
              </a:ext>
            </a:extLst>
          </p:cNvPr>
          <p:cNvSpPr>
            <a:spLocks noGrp="1"/>
          </p:cNvSpPr>
          <p:nvPr>
            <p:ph idx="1"/>
          </p:nvPr>
        </p:nvSpPr>
        <p:spPr>
          <a:xfrm>
            <a:off x="838200" y="1825625"/>
            <a:ext cx="6637020" cy="4351338"/>
          </a:xfrm>
        </p:spPr>
        <p:txBody>
          <a:bodyPr>
            <a:normAutofit lnSpcReduction="10000"/>
          </a:bodyPr>
          <a:lstStyle/>
          <a:p>
            <a:r>
              <a:rPr lang="en-GB"/>
              <a:t>You have probably used your </a:t>
            </a:r>
            <a:r>
              <a:rPr lang="en-GB" b="1"/>
              <a:t>research skills </a:t>
            </a:r>
            <a:r>
              <a:rPr lang="en-GB"/>
              <a:t>to:</a:t>
            </a:r>
          </a:p>
          <a:p>
            <a:pPr>
              <a:buFontTx/>
              <a:buChar char="-"/>
            </a:pPr>
            <a:r>
              <a:rPr lang="en-GB"/>
              <a:t>Choose your next holiday destination</a:t>
            </a:r>
          </a:p>
          <a:p>
            <a:pPr>
              <a:buFontTx/>
              <a:buChar char="-"/>
            </a:pPr>
            <a:r>
              <a:rPr lang="en-GB"/>
              <a:t>Compare prices and services online</a:t>
            </a:r>
          </a:p>
          <a:p>
            <a:pPr>
              <a:buFontTx/>
              <a:buChar char="-"/>
            </a:pPr>
            <a:r>
              <a:rPr lang="en-GB"/>
              <a:t>Find the best way to learn a new language</a:t>
            </a:r>
          </a:p>
          <a:p>
            <a:pPr>
              <a:buFontTx/>
              <a:buChar char="-"/>
            </a:pPr>
            <a:r>
              <a:rPr lang="en-GB"/>
              <a:t>Find a good movie to watch</a:t>
            </a:r>
          </a:p>
          <a:p>
            <a:pPr marL="0" indent="0">
              <a:buNone/>
            </a:pPr>
            <a:endParaRPr lang="en-GB"/>
          </a:p>
          <a:p>
            <a:pPr marL="0" indent="0">
              <a:buNone/>
            </a:pPr>
            <a:r>
              <a:rPr lang="en-GB" b="1"/>
              <a:t>You already know how to do research </a:t>
            </a:r>
            <a:r>
              <a:rPr lang="en-GB"/>
              <a:t>(for the most part)!</a:t>
            </a:r>
          </a:p>
          <a:p>
            <a:pPr marL="0" indent="0">
              <a:buNone/>
            </a:pPr>
            <a:endParaRPr lang="en-GB"/>
          </a:p>
          <a:p>
            <a:pPr>
              <a:buFontTx/>
              <a:buChar char="-"/>
            </a:pPr>
            <a:endParaRPr lang="en-GB"/>
          </a:p>
        </p:txBody>
      </p:sp>
      <p:pic>
        <p:nvPicPr>
          <p:cNvPr id="5" name="Graphic 4" descr="Take Off with solid fill">
            <a:extLst>
              <a:ext uri="{FF2B5EF4-FFF2-40B4-BE49-F238E27FC236}">
                <a16:creationId xmlns:a16="http://schemas.microsoft.com/office/drawing/2014/main" id="{534C308A-E475-32E7-AD69-89677A6012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75135" y="2227351"/>
            <a:ext cx="1708290" cy="1708290"/>
          </a:xfrm>
          <a:prstGeom prst="rect">
            <a:avLst/>
          </a:prstGeom>
        </p:spPr>
      </p:pic>
      <p:pic>
        <p:nvPicPr>
          <p:cNvPr id="7" name="Graphic 6" descr="3d Glasses with solid fill">
            <a:extLst>
              <a:ext uri="{FF2B5EF4-FFF2-40B4-BE49-F238E27FC236}">
                <a16:creationId xmlns:a16="http://schemas.microsoft.com/office/drawing/2014/main" id="{9965FC24-863D-34BF-810E-7F1C78097B8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40870" y="3691890"/>
            <a:ext cx="1376820" cy="1376820"/>
          </a:xfrm>
          <a:prstGeom prst="rect">
            <a:avLst/>
          </a:prstGeom>
        </p:spPr>
      </p:pic>
      <p:sp>
        <p:nvSpPr>
          <p:cNvPr id="8" name="Slide Number Placeholder 7">
            <a:extLst>
              <a:ext uri="{FF2B5EF4-FFF2-40B4-BE49-F238E27FC236}">
                <a16:creationId xmlns:a16="http://schemas.microsoft.com/office/drawing/2014/main" id="{A1E16CF5-49C4-CC89-6A73-8AEDAB06E708}"/>
              </a:ext>
            </a:extLst>
          </p:cNvPr>
          <p:cNvSpPr>
            <a:spLocks noGrp="1"/>
          </p:cNvSpPr>
          <p:nvPr>
            <p:ph type="sldNum" sz="quarter" idx="12"/>
          </p:nvPr>
        </p:nvSpPr>
        <p:spPr/>
        <p:txBody>
          <a:bodyPr/>
          <a:lstStyle/>
          <a:p>
            <a:fld id="{E0AEAF76-1630-4402-963A-3272FAE49F02}" type="slidenum">
              <a:rPr lang="en-GB" smtClean="0"/>
              <a:t>4</a:t>
            </a:fld>
            <a:endParaRPr lang="en-GB"/>
          </a:p>
        </p:txBody>
      </p:sp>
    </p:spTree>
    <p:extLst>
      <p:ext uri="{BB962C8B-B14F-4D97-AF65-F5344CB8AC3E}">
        <p14:creationId xmlns:p14="http://schemas.microsoft.com/office/powerpoint/2010/main" val="1391266869"/>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The scientific method</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4" cstate="email">
            <a:extLst>
              <a:ext uri="{28A0092B-C50C-407E-A947-70E740481C1C}">
                <a14:useLocalDpi xmlns:a14="http://schemas.microsoft.com/office/drawing/2010/main"/>
              </a:ext>
            </a:extLst>
          </a:blip>
          <a:srcRect/>
          <a:stretch/>
        </p:blipFill>
        <p:spPr>
          <a:xfrm>
            <a:off x="9735670" y="477324"/>
            <a:ext cx="2456329" cy="849607"/>
          </a:xfrm>
        </p:spPr>
      </p:pic>
      <p:pic>
        <p:nvPicPr>
          <p:cNvPr id="14" name="Picture 13">
            <a:extLst>
              <a:ext uri="{FF2B5EF4-FFF2-40B4-BE49-F238E27FC236}">
                <a16:creationId xmlns:a16="http://schemas.microsoft.com/office/drawing/2014/main" id="{40C2D887-D749-4131-0B50-3A231BCF220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sp>
        <p:nvSpPr>
          <p:cNvPr id="11" name="TextBox 10">
            <a:extLst>
              <a:ext uri="{FF2B5EF4-FFF2-40B4-BE49-F238E27FC236}">
                <a16:creationId xmlns:a16="http://schemas.microsoft.com/office/drawing/2014/main" id="{B4C4A381-DDD9-5539-6D87-454A55CF01A5}"/>
              </a:ext>
            </a:extLst>
          </p:cNvPr>
          <p:cNvSpPr txBox="1"/>
          <p:nvPr/>
        </p:nvSpPr>
        <p:spPr>
          <a:xfrm>
            <a:off x="838201" y="1690686"/>
            <a:ext cx="7171418" cy="5447645"/>
          </a:xfrm>
          <a:prstGeom prst="rect">
            <a:avLst/>
          </a:prstGeom>
          <a:noFill/>
        </p:spPr>
        <p:txBody>
          <a:bodyPr wrap="square" lIns="91440" tIns="45720" rIns="91440" bIns="45720" rtlCol="0" anchor="t">
            <a:spAutoFit/>
          </a:bodyPr>
          <a:lstStyle/>
          <a:p>
            <a:endParaRPr lang="en-GB" sz="2400"/>
          </a:p>
          <a:p>
            <a:pPr marL="457200" indent="-457200">
              <a:lnSpc>
                <a:spcPct val="150000"/>
              </a:lnSpc>
              <a:buAutoNum type="arabicPeriod"/>
            </a:pPr>
            <a:r>
              <a:rPr lang="en-GB" sz="2400" b="1"/>
              <a:t>Observe </a:t>
            </a:r>
            <a:r>
              <a:rPr lang="en-GB" sz="2400"/>
              <a:t>the natural (and social) world</a:t>
            </a:r>
          </a:p>
          <a:p>
            <a:pPr marL="457200" indent="-457200">
              <a:lnSpc>
                <a:spcPct val="150000"/>
              </a:lnSpc>
              <a:buAutoNum type="arabicPeriod"/>
            </a:pPr>
            <a:r>
              <a:rPr lang="en-GB" sz="2400" b="1"/>
              <a:t>Question </a:t>
            </a:r>
            <a:r>
              <a:rPr lang="en-GB" sz="2400"/>
              <a:t>why things are the way they are</a:t>
            </a:r>
          </a:p>
          <a:p>
            <a:pPr marL="457200" indent="-457200">
              <a:lnSpc>
                <a:spcPct val="150000"/>
              </a:lnSpc>
              <a:buAutoNum type="arabicPeriod"/>
            </a:pPr>
            <a:r>
              <a:rPr lang="en-GB" sz="2400" b="1"/>
              <a:t>Gather data </a:t>
            </a:r>
            <a:r>
              <a:rPr lang="en-GB" sz="2400"/>
              <a:t>and answer your research question</a:t>
            </a:r>
          </a:p>
          <a:p>
            <a:pPr marL="457200" indent="-457200">
              <a:lnSpc>
                <a:spcPct val="150000"/>
              </a:lnSpc>
              <a:buAutoNum type="arabicPeriod"/>
            </a:pPr>
            <a:r>
              <a:rPr kumimoji="0" lang="en-GB" sz="2400" b="0" i="0" u="none" strike="noStrike" kern="1200" cap="none" spc="0" normalizeH="0" baseline="0" noProof="0">
                <a:ln>
                  <a:noFill/>
                </a:ln>
                <a:solidFill>
                  <a:prstClr val="black"/>
                </a:solidFill>
                <a:effectLst/>
                <a:uLnTx/>
                <a:uFillTx/>
                <a:latin typeface="Aptos" panose="02110004020202020204"/>
                <a:ea typeface="+mn-ea"/>
                <a:cs typeface="+mn-cs"/>
              </a:rPr>
              <a:t>Be willing to consider </a:t>
            </a:r>
            <a:r>
              <a:rPr kumimoji="0" lang="en-GB" sz="2400" b="1" i="0" u="none" strike="noStrike" kern="1200" cap="none" spc="0" normalizeH="0" baseline="0" noProof="0">
                <a:ln>
                  <a:noFill/>
                </a:ln>
                <a:solidFill>
                  <a:prstClr val="black"/>
                </a:solidFill>
                <a:effectLst/>
                <a:uLnTx/>
                <a:uFillTx/>
                <a:latin typeface="Aptos" panose="02110004020202020204"/>
                <a:ea typeface="+mn-ea"/>
                <a:cs typeface="+mn-cs"/>
              </a:rPr>
              <a:t>new evidence </a:t>
            </a:r>
            <a:r>
              <a:rPr kumimoji="0" lang="en-GB" sz="2400" b="0" i="0" u="none" strike="noStrike" kern="1200" cap="none" spc="0" normalizeH="0" baseline="0" noProof="0">
                <a:ln>
                  <a:noFill/>
                </a:ln>
                <a:solidFill>
                  <a:prstClr val="black"/>
                </a:solidFill>
                <a:effectLst/>
                <a:uLnTx/>
                <a:uFillTx/>
                <a:latin typeface="Aptos" panose="02110004020202020204"/>
                <a:ea typeface="+mn-ea"/>
                <a:cs typeface="+mn-cs"/>
              </a:rPr>
              <a:t>(things do not stay the same)</a:t>
            </a:r>
            <a:endParaRPr lang="en-GB" sz="2400" b="0" i="0" u="none" strike="noStrike" kern="1200" cap="none" spc="0" normalizeH="0" baseline="0" noProof="0">
              <a:ln>
                <a:noFill/>
              </a:ln>
              <a:solidFill>
                <a:prstClr val="black"/>
              </a:solidFill>
              <a:effectLst/>
              <a:uLnTx/>
              <a:uFillTx/>
              <a:latin typeface="Aptos" panose="02110004020202020204"/>
            </a:endParaRPr>
          </a:p>
          <a:p>
            <a:pPr marL="457200" indent="-457200">
              <a:lnSpc>
                <a:spcPct val="150000"/>
              </a:lnSpc>
              <a:buAutoNum type="arabicPeriod"/>
            </a:pPr>
            <a:r>
              <a:rPr kumimoji="0" lang="en-GB" sz="2400" b="0" i="0" u="none" strike="noStrike" kern="1200" cap="none" spc="0" normalizeH="0" baseline="0" noProof="0">
                <a:ln>
                  <a:noFill/>
                </a:ln>
                <a:solidFill>
                  <a:prstClr val="black"/>
                </a:solidFill>
                <a:effectLst/>
                <a:uLnTx/>
                <a:uFillTx/>
                <a:latin typeface="Aptos" panose="02110004020202020204"/>
                <a:ea typeface="+mn-ea"/>
                <a:cs typeface="+mn-cs"/>
              </a:rPr>
              <a:t>Minimise </a:t>
            </a:r>
            <a:r>
              <a:rPr kumimoji="0" lang="en-GB" sz="2400" b="1" i="0" u="none" strike="noStrike" kern="1200" cap="none" spc="0" normalizeH="0" baseline="0" noProof="0">
                <a:ln>
                  <a:noFill/>
                </a:ln>
                <a:solidFill>
                  <a:prstClr val="black"/>
                </a:solidFill>
                <a:effectLst/>
                <a:uLnTx/>
                <a:uFillTx/>
                <a:latin typeface="Aptos" panose="02110004020202020204"/>
                <a:ea typeface="+mn-ea"/>
                <a:cs typeface="+mn-cs"/>
              </a:rPr>
              <a:t>assumptions </a:t>
            </a:r>
            <a:endParaRPr lang="en-GB" sz="2400">
              <a:solidFill>
                <a:prstClr val="black"/>
              </a:solidFill>
              <a:latin typeface="Aptos" panose="02110004020202020204"/>
            </a:endParaRPr>
          </a:p>
          <a:p>
            <a:pPr marL="457200" indent="-457200">
              <a:lnSpc>
                <a:spcPct val="150000"/>
              </a:lnSpc>
              <a:buAutoNum type="arabicPeriod"/>
            </a:pPr>
            <a:r>
              <a:rPr kumimoji="0" lang="en-GB" sz="2400" b="0" i="0" u="none" strike="noStrike" kern="1200" cap="none" spc="0" normalizeH="0" baseline="0" noProof="0">
                <a:ln>
                  <a:noFill/>
                </a:ln>
                <a:solidFill>
                  <a:prstClr val="black"/>
                </a:solidFill>
                <a:effectLst/>
                <a:uLnTx/>
                <a:uFillTx/>
                <a:latin typeface="Aptos" panose="02110004020202020204"/>
                <a:ea typeface="+mn-ea"/>
                <a:cs typeface="+mn-cs"/>
              </a:rPr>
              <a:t>Change what you thought you knew to be true</a:t>
            </a:r>
            <a:endParaRPr lang="en-GB" sz="2400" b="0" i="0" u="none" strike="noStrike" kern="1200" cap="none" spc="0" normalizeH="0" baseline="0" noProof="0">
              <a:ln>
                <a:noFill/>
              </a:ln>
              <a:solidFill>
                <a:prstClr val="black"/>
              </a:solidFill>
              <a:effectLst/>
              <a:uLnTx/>
              <a:uFillTx/>
              <a:latin typeface="Aptos" panose="02110004020202020204"/>
            </a:endParaRPr>
          </a:p>
          <a:p>
            <a:pPr marL="342900" indent="-342900">
              <a:buFontTx/>
              <a:buAutoNum type="arabicPeriod"/>
            </a:pPr>
            <a:endParaRPr lang="en-GB" sz="2400"/>
          </a:p>
          <a:p>
            <a:endParaRPr lang="en-GB" sz="2400"/>
          </a:p>
          <a:p>
            <a:pPr marL="285750" indent="-285750">
              <a:buAutoNum type="arabicPeriod"/>
            </a:pPr>
            <a:endParaRPr lang="en-GB" sz="2400"/>
          </a:p>
        </p:txBody>
      </p:sp>
      <p:pic>
        <p:nvPicPr>
          <p:cNvPr id="8" name="Content Placeholder 7">
            <a:extLst>
              <a:ext uri="{FF2B5EF4-FFF2-40B4-BE49-F238E27FC236}">
                <a16:creationId xmlns:a16="http://schemas.microsoft.com/office/drawing/2014/main" id="{31DF973E-66C2-3805-A938-9C75F664C302}"/>
              </a:ext>
            </a:extLst>
          </p:cNvPr>
          <p:cNvPicPr>
            <a:picLocks noGrp="1" noChangeAspect="1"/>
          </p:cNvPicPr>
          <p:nvPr>
            <p:ph idx="1"/>
          </p:nvPr>
        </p:nvPicPr>
        <p:blipFill>
          <a:blip r:embed="rId6">
            <a:extLst>
              <a:ext uri="{28A0092B-C50C-407E-A947-70E740481C1C}">
                <a14:useLocalDpi xmlns:a14="http://schemas.microsoft.com/office/drawing/2010/main"/>
              </a:ext>
            </a:extLst>
          </a:blip>
          <a:stretch>
            <a:fillRect/>
          </a:stretch>
        </p:blipFill>
        <p:spPr>
          <a:xfrm>
            <a:off x="8609527" y="1715672"/>
            <a:ext cx="3076744" cy="4433418"/>
          </a:xfrm>
        </p:spPr>
      </p:pic>
      <p:sp>
        <p:nvSpPr>
          <p:cNvPr id="9" name="Slide Number Placeholder 8">
            <a:extLst>
              <a:ext uri="{FF2B5EF4-FFF2-40B4-BE49-F238E27FC236}">
                <a16:creationId xmlns:a16="http://schemas.microsoft.com/office/drawing/2014/main" id="{5B223D05-E85B-147B-3700-D96E7F9D02C0}"/>
              </a:ext>
            </a:extLst>
          </p:cNvPr>
          <p:cNvSpPr>
            <a:spLocks noGrp="1"/>
          </p:cNvSpPr>
          <p:nvPr>
            <p:ph type="sldNum" sz="quarter" idx="12"/>
          </p:nvPr>
        </p:nvSpPr>
        <p:spPr/>
        <p:txBody>
          <a:bodyPr/>
          <a:lstStyle/>
          <a:p>
            <a:fld id="{E0AEAF76-1630-4402-963A-3272FAE49F02}" type="slidenum">
              <a:rPr lang="en-GB" smtClean="0"/>
              <a:t>5</a:t>
            </a:fld>
            <a:endParaRPr lang="en-GB"/>
          </a:p>
        </p:txBody>
      </p:sp>
    </p:spTree>
    <p:extLst>
      <p:ext uri="{BB962C8B-B14F-4D97-AF65-F5344CB8AC3E}">
        <p14:creationId xmlns:p14="http://schemas.microsoft.com/office/powerpoint/2010/main" val="2789012352"/>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Types of research</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9735670" y="477324"/>
            <a:ext cx="2456329" cy="849607"/>
          </a:xfrm>
        </p:spPr>
      </p:pic>
      <p:graphicFrame>
        <p:nvGraphicFramePr>
          <p:cNvPr id="8" name="Content Placeholder 7">
            <a:extLst>
              <a:ext uri="{FF2B5EF4-FFF2-40B4-BE49-F238E27FC236}">
                <a16:creationId xmlns:a16="http://schemas.microsoft.com/office/drawing/2014/main" id="{A34A5957-7C23-02F8-23CD-021A673BF6DC}"/>
              </a:ext>
            </a:extLst>
          </p:cNvPr>
          <p:cNvGraphicFramePr>
            <a:graphicFrameLocks noGrp="1"/>
          </p:cNvGraphicFramePr>
          <p:nvPr>
            <p:ph idx="1"/>
            <p:extLst>
              <p:ext uri="{D42A27DB-BD31-4B8C-83A1-F6EECF244321}">
                <p14:modId xmlns:p14="http://schemas.microsoft.com/office/powerpoint/2010/main" val="2504893445"/>
              </p:ext>
            </p:extLst>
          </p:nvPr>
        </p:nvGraphicFramePr>
        <p:xfrm>
          <a:off x="838200" y="1825625"/>
          <a:ext cx="8129337" cy="43826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Picture 9" descr="Multi-colored popsicles">
            <a:extLst>
              <a:ext uri="{FF2B5EF4-FFF2-40B4-BE49-F238E27FC236}">
                <a16:creationId xmlns:a16="http://schemas.microsoft.com/office/drawing/2014/main" id="{13CBEF31-424C-C961-B9B3-BC06B8E25C2F}"/>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9735668" y="2113211"/>
            <a:ext cx="2005259" cy="1652220"/>
          </a:xfrm>
          <a:prstGeom prst="rect">
            <a:avLst/>
          </a:prstGeom>
        </p:spPr>
      </p:pic>
      <p:pic>
        <p:nvPicPr>
          <p:cNvPr id="12" name="Picture 11" descr="Cartoon representation of city with mountain and sun">
            <a:extLst>
              <a:ext uri="{FF2B5EF4-FFF2-40B4-BE49-F238E27FC236}">
                <a16:creationId xmlns:a16="http://schemas.microsoft.com/office/drawing/2014/main" id="{6B812D53-D16D-D86D-8B2E-55E2E0DA4609}"/>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9735669" y="4382259"/>
            <a:ext cx="2005259" cy="1853259"/>
          </a:xfrm>
          <a:prstGeom prst="rect">
            <a:avLst/>
          </a:prstGeom>
        </p:spPr>
      </p:pic>
      <p:sp>
        <p:nvSpPr>
          <p:cNvPr id="3" name="Slide Number Placeholder 2">
            <a:extLst>
              <a:ext uri="{FF2B5EF4-FFF2-40B4-BE49-F238E27FC236}">
                <a16:creationId xmlns:a16="http://schemas.microsoft.com/office/drawing/2014/main" id="{B49A02ED-5701-08B2-7309-36063A95D212}"/>
              </a:ext>
            </a:extLst>
          </p:cNvPr>
          <p:cNvSpPr>
            <a:spLocks noGrp="1"/>
          </p:cNvSpPr>
          <p:nvPr>
            <p:ph type="sldNum" sz="quarter" idx="12"/>
          </p:nvPr>
        </p:nvSpPr>
        <p:spPr/>
        <p:txBody>
          <a:bodyPr/>
          <a:lstStyle/>
          <a:p>
            <a:fld id="{E0AEAF76-1630-4402-963A-3272FAE49F02}" type="slidenum">
              <a:rPr lang="en-GB" smtClean="0"/>
              <a:t>6</a:t>
            </a:fld>
            <a:endParaRPr lang="en-GB"/>
          </a:p>
        </p:txBody>
      </p:sp>
    </p:spTree>
    <p:extLst>
      <p:ext uri="{BB962C8B-B14F-4D97-AF65-F5344CB8AC3E}">
        <p14:creationId xmlns:p14="http://schemas.microsoft.com/office/powerpoint/2010/main" val="2471477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The research process</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4" cstate="email">
            <a:extLst>
              <a:ext uri="{28A0092B-C50C-407E-A947-70E740481C1C}">
                <a14:useLocalDpi xmlns:a14="http://schemas.microsoft.com/office/drawing/2010/main"/>
              </a:ext>
            </a:extLst>
          </a:blip>
          <a:srcRect/>
          <a:stretch/>
        </p:blipFill>
        <p:spPr>
          <a:xfrm>
            <a:off x="9735670" y="477324"/>
            <a:ext cx="2456329" cy="849607"/>
          </a:xfrm>
        </p:spPr>
      </p:pic>
      <p:graphicFrame>
        <p:nvGraphicFramePr>
          <p:cNvPr id="3" name="Content Placeholder 2">
            <a:extLst>
              <a:ext uri="{FF2B5EF4-FFF2-40B4-BE49-F238E27FC236}">
                <a16:creationId xmlns:a16="http://schemas.microsoft.com/office/drawing/2014/main" id="{44B56503-7F72-3F7E-6C16-E4DA8CBF99E5}"/>
              </a:ext>
            </a:extLst>
          </p:cNvPr>
          <p:cNvGraphicFramePr>
            <a:graphicFrameLocks noGrp="1"/>
          </p:cNvGraphicFramePr>
          <p:nvPr>
            <p:ph idx="1"/>
            <p:extLst>
              <p:ext uri="{D42A27DB-BD31-4B8C-83A1-F6EECF244321}">
                <p14:modId xmlns:p14="http://schemas.microsoft.com/office/powerpoint/2010/main" val="15386119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4" name="Picture 13">
            <a:extLst>
              <a:ext uri="{FF2B5EF4-FFF2-40B4-BE49-F238E27FC236}">
                <a16:creationId xmlns:a16="http://schemas.microsoft.com/office/drawing/2014/main" id="{40C2D887-D749-4131-0B50-3A231BCF2203}"/>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9735670" y="445525"/>
            <a:ext cx="2456901" cy="853514"/>
          </a:xfrm>
          <a:prstGeom prst="rect">
            <a:avLst/>
          </a:prstGeom>
        </p:spPr>
      </p:pic>
      <p:sp>
        <p:nvSpPr>
          <p:cNvPr id="5" name="TextBox 4">
            <a:extLst>
              <a:ext uri="{FF2B5EF4-FFF2-40B4-BE49-F238E27FC236}">
                <a16:creationId xmlns:a16="http://schemas.microsoft.com/office/drawing/2014/main" id="{C73C5FCB-7B0D-0B7B-6B14-2836FBD1EF84}"/>
              </a:ext>
            </a:extLst>
          </p:cNvPr>
          <p:cNvSpPr txBox="1"/>
          <p:nvPr/>
        </p:nvSpPr>
        <p:spPr>
          <a:xfrm>
            <a:off x="7466254" y="1918134"/>
            <a:ext cx="3497580" cy="646331"/>
          </a:xfrm>
          <a:prstGeom prst="rect">
            <a:avLst/>
          </a:prstGeom>
          <a:noFill/>
        </p:spPr>
        <p:txBody>
          <a:bodyPr wrap="square" rtlCol="0">
            <a:spAutoFit/>
          </a:bodyPr>
          <a:lstStyle/>
          <a:p>
            <a:pPr algn="ctr"/>
            <a:r>
              <a:rPr lang="en-GB"/>
              <a:t>The link between dog ownership and one’s levels of happiness</a:t>
            </a:r>
          </a:p>
        </p:txBody>
      </p:sp>
      <p:sp>
        <p:nvSpPr>
          <p:cNvPr id="6" name="TextBox 5">
            <a:extLst>
              <a:ext uri="{FF2B5EF4-FFF2-40B4-BE49-F238E27FC236}">
                <a16:creationId xmlns:a16="http://schemas.microsoft.com/office/drawing/2014/main" id="{7B1BBFC1-DDAB-F2E1-2865-CF816F93BD6D}"/>
              </a:ext>
            </a:extLst>
          </p:cNvPr>
          <p:cNvSpPr txBox="1"/>
          <p:nvPr/>
        </p:nvSpPr>
        <p:spPr>
          <a:xfrm>
            <a:off x="8580120" y="3299423"/>
            <a:ext cx="3497580" cy="646331"/>
          </a:xfrm>
          <a:prstGeom prst="rect">
            <a:avLst/>
          </a:prstGeom>
          <a:noFill/>
        </p:spPr>
        <p:txBody>
          <a:bodyPr wrap="square" rtlCol="0">
            <a:spAutoFit/>
          </a:bodyPr>
          <a:lstStyle/>
          <a:p>
            <a:pPr algn="ctr"/>
            <a:r>
              <a:rPr lang="en-GB"/>
              <a:t>How does dog ownership influence happiness?</a:t>
            </a:r>
          </a:p>
        </p:txBody>
      </p:sp>
      <p:sp>
        <p:nvSpPr>
          <p:cNvPr id="8" name="TextBox 7">
            <a:extLst>
              <a:ext uri="{FF2B5EF4-FFF2-40B4-BE49-F238E27FC236}">
                <a16:creationId xmlns:a16="http://schemas.microsoft.com/office/drawing/2014/main" id="{DC7C464F-1490-2883-2FB8-DB8D7AAA3D9C}"/>
              </a:ext>
            </a:extLst>
          </p:cNvPr>
          <p:cNvSpPr txBox="1"/>
          <p:nvPr/>
        </p:nvSpPr>
        <p:spPr>
          <a:xfrm>
            <a:off x="8473121" y="5110167"/>
            <a:ext cx="3497580" cy="923330"/>
          </a:xfrm>
          <a:prstGeom prst="rect">
            <a:avLst/>
          </a:prstGeom>
          <a:noFill/>
        </p:spPr>
        <p:txBody>
          <a:bodyPr wrap="square" rtlCol="0">
            <a:spAutoFit/>
          </a:bodyPr>
          <a:lstStyle/>
          <a:p>
            <a:pPr algn="ctr"/>
            <a:r>
              <a:rPr lang="en-GB"/>
              <a:t>Interview dog owners to get an idea of their views and experiences</a:t>
            </a:r>
          </a:p>
        </p:txBody>
      </p:sp>
      <p:sp>
        <p:nvSpPr>
          <p:cNvPr id="10" name="TextBox 9">
            <a:extLst>
              <a:ext uri="{FF2B5EF4-FFF2-40B4-BE49-F238E27FC236}">
                <a16:creationId xmlns:a16="http://schemas.microsoft.com/office/drawing/2014/main" id="{C1287E72-3F29-58EC-E076-350BEB602E2F}"/>
              </a:ext>
            </a:extLst>
          </p:cNvPr>
          <p:cNvSpPr txBox="1"/>
          <p:nvPr/>
        </p:nvSpPr>
        <p:spPr>
          <a:xfrm>
            <a:off x="434340" y="5250358"/>
            <a:ext cx="3177541" cy="923330"/>
          </a:xfrm>
          <a:prstGeom prst="rect">
            <a:avLst/>
          </a:prstGeom>
          <a:noFill/>
        </p:spPr>
        <p:txBody>
          <a:bodyPr wrap="square" rtlCol="0">
            <a:spAutoFit/>
          </a:bodyPr>
          <a:lstStyle/>
          <a:p>
            <a:pPr algn="ctr"/>
            <a:r>
              <a:rPr lang="en-GB"/>
              <a:t>Conduct 10 interviews and find patterns between the responses</a:t>
            </a:r>
          </a:p>
        </p:txBody>
      </p:sp>
      <p:sp>
        <p:nvSpPr>
          <p:cNvPr id="11" name="TextBox 10">
            <a:extLst>
              <a:ext uri="{FF2B5EF4-FFF2-40B4-BE49-F238E27FC236}">
                <a16:creationId xmlns:a16="http://schemas.microsoft.com/office/drawing/2014/main" id="{79A795C7-F0F4-A708-BCB3-D3614F15D29E}"/>
              </a:ext>
            </a:extLst>
          </p:cNvPr>
          <p:cNvSpPr txBox="1"/>
          <p:nvPr/>
        </p:nvSpPr>
        <p:spPr>
          <a:xfrm>
            <a:off x="434340" y="3216463"/>
            <a:ext cx="2914651" cy="923330"/>
          </a:xfrm>
          <a:prstGeom prst="rect">
            <a:avLst/>
          </a:prstGeom>
          <a:noFill/>
        </p:spPr>
        <p:txBody>
          <a:bodyPr wrap="square" rtlCol="0">
            <a:spAutoFit/>
          </a:bodyPr>
          <a:lstStyle/>
          <a:p>
            <a:pPr algn="ctr"/>
            <a:r>
              <a:rPr lang="en-GB"/>
              <a:t>Dog ownership is beneficial to one’s mental and physical health</a:t>
            </a:r>
          </a:p>
        </p:txBody>
      </p:sp>
      <p:pic>
        <p:nvPicPr>
          <p:cNvPr id="16" name="Graphic 15" descr="A corgi dog with three balls">
            <a:extLst>
              <a:ext uri="{FF2B5EF4-FFF2-40B4-BE49-F238E27FC236}">
                <a16:creationId xmlns:a16="http://schemas.microsoft.com/office/drawing/2014/main" id="{E7DA2102-2DE2-057B-0B7B-D9F82370E28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228782" y="1710297"/>
            <a:ext cx="4351338" cy="4351338"/>
          </a:xfrm>
          <a:prstGeom prst="rect">
            <a:avLst/>
          </a:prstGeom>
        </p:spPr>
      </p:pic>
      <p:sp>
        <p:nvSpPr>
          <p:cNvPr id="7" name="Slide Number Placeholder 6">
            <a:extLst>
              <a:ext uri="{FF2B5EF4-FFF2-40B4-BE49-F238E27FC236}">
                <a16:creationId xmlns:a16="http://schemas.microsoft.com/office/drawing/2014/main" id="{FB436090-854B-AD46-C953-F6C79D219399}"/>
              </a:ext>
            </a:extLst>
          </p:cNvPr>
          <p:cNvSpPr>
            <a:spLocks noGrp="1"/>
          </p:cNvSpPr>
          <p:nvPr>
            <p:ph type="sldNum" sz="quarter" idx="12"/>
          </p:nvPr>
        </p:nvSpPr>
        <p:spPr/>
        <p:txBody>
          <a:bodyPr/>
          <a:lstStyle/>
          <a:p>
            <a:fld id="{E0AEAF76-1630-4402-963A-3272FAE49F02}" type="slidenum">
              <a:rPr lang="en-GB" smtClean="0"/>
              <a:t>7</a:t>
            </a:fld>
            <a:endParaRPr lang="en-GB"/>
          </a:p>
        </p:txBody>
      </p:sp>
    </p:spTree>
    <p:extLst>
      <p:ext uri="{BB962C8B-B14F-4D97-AF65-F5344CB8AC3E}">
        <p14:creationId xmlns:p14="http://schemas.microsoft.com/office/powerpoint/2010/main" val="91082604"/>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Key concepts</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9735670" y="477324"/>
            <a:ext cx="2456329" cy="849607"/>
          </a:xfrm>
        </p:spPr>
      </p:pic>
      <p:graphicFrame>
        <p:nvGraphicFramePr>
          <p:cNvPr id="6" name="Content Placeholder 5">
            <a:extLst>
              <a:ext uri="{FF2B5EF4-FFF2-40B4-BE49-F238E27FC236}">
                <a16:creationId xmlns:a16="http://schemas.microsoft.com/office/drawing/2014/main" id="{4555E332-BE30-2F78-3DB6-D13DB0AAAF72}"/>
              </a:ext>
            </a:extLst>
          </p:cNvPr>
          <p:cNvGraphicFramePr>
            <a:graphicFrameLocks noGrp="1"/>
          </p:cNvGraphicFramePr>
          <p:nvPr>
            <p:ph idx="1"/>
            <p:extLst>
              <p:ext uri="{D42A27DB-BD31-4B8C-83A1-F6EECF244321}">
                <p14:modId xmlns:p14="http://schemas.microsoft.com/office/powerpoint/2010/main" val="2909714110"/>
              </p:ext>
            </p:extLst>
          </p:nvPr>
        </p:nvGraphicFramePr>
        <p:xfrm>
          <a:off x="-779930" y="1802887"/>
          <a:ext cx="942101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a:extLst>
              <a:ext uri="{FF2B5EF4-FFF2-40B4-BE49-F238E27FC236}">
                <a16:creationId xmlns:a16="http://schemas.microsoft.com/office/drawing/2014/main" id="{62BDAA46-87D5-6865-5E23-7405B135D409}"/>
              </a:ext>
            </a:extLst>
          </p:cNvPr>
          <p:cNvSpPr txBox="1"/>
          <p:nvPr/>
        </p:nvSpPr>
        <p:spPr>
          <a:xfrm>
            <a:off x="7712560" y="1976418"/>
            <a:ext cx="4046220" cy="4401205"/>
          </a:xfrm>
          <a:prstGeom prst="rect">
            <a:avLst/>
          </a:prstGeom>
          <a:noFill/>
        </p:spPr>
        <p:txBody>
          <a:bodyPr wrap="square" rtlCol="0">
            <a:spAutoFit/>
          </a:bodyPr>
          <a:lstStyle/>
          <a:p>
            <a:r>
              <a:rPr lang="en-GB" sz="2800"/>
              <a:t>The </a:t>
            </a:r>
            <a:r>
              <a:rPr lang="en-GB" sz="2800" b="1"/>
              <a:t>people</a:t>
            </a:r>
            <a:r>
              <a:rPr lang="en-GB" sz="2800"/>
              <a:t> who take part in our research</a:t>
            </a:r>
          </a:p>
          <a:p>
            <a:endParaRPr lang="en-GB" sz="2800"/>
          </a:p>
          <a:p>
            <a:r>
              <a:rPr lang="en-GB" sz="2800"/>
              <a:t>The </a:t>
            </a:r>
            <a:r>
              <a:rPr lang="en-GB" sz="2800" b="1"/>
              <a:t>information</a:t>
            </a:r>
            <a:r>
              <a:rPr lang="en-GB" sz="2800"/>
              <a:t> we gather from our participants</a:t>
            </a:r>
          </a:p>
          <a:p>
            <a:endParaRPr lang="en-GB" sz="2800"/>
          </a:p>
          <a:p>
            <a:r>
              <a:rPr lang="en-GB" sz="2800"/>
              <a:t>The </a:t>
            </a:r>
            <a:r>
              <a:rPr lang="en-GB" sz="2800" b="1"/>
              <a:t>patterns</a:t>
            </a:r>
            <a:r>
              <a:rPr lang="en-GB" sz="2800"/>
              <a:t> we identify across the information we have collected</a:t>
            </a:r>
          </a:p>
        </p:txBody>
      </p:sp>
      <p:sp>
        <p:nvSpPr>
          <p:cNvPr id="3" name="Slide Number Placeholder 2">
            <a:extLst>
              <a:ext uri="{FF2B5EF4-FFF2-40B4-BE49-F238E27FC236}">
                <a16:creationId xmlns:a16="http://schemas.microsoft.com/office/drawing/2014/main" id="{09783C5D-5C84-E95C-0186-BE511524AAD6}"/>
              </a:ext>
            </a:extLst>
          </p:cNvPr>
          <p:cNvSpPr>
            <a:spLocks noGrp="1"/>
          </p:cNvSpPr>
          <p:nvPr>
            <p:ph type="sldNum" sz="quarter" idx="12"/>
          </p:nvPr>
        </p:nvSpPr>
        <p:spPr/>
        <p:txBody>
          <a:bodyPr/>
          <a:lstStyle/>
          <a:p>
            <a:fld id="{E0AEAF76-1630-4402-963A-3272FAE49F02}" type="slidenum">
              <a:rPr lang="en-GB" smtClean="0"/>
              <a:t>8</a:t>
            </a:fld>
            <a:endParaRPr lang="en-GB"/>
          </a:p>
        </p:txBody>
      </p:sp>
    </p:spTree>
    <p:extLst>
      <p:ext uri="{BB962C8B-B14F-4D97-AF65-F5344CB8AC3E}">
        <p14:creationId xmlns:p14="http://schemas.microsoft.com/office/powerpoint/2010/main" val="631868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110-6106-092D-FFA5-072E9143C013}"/>
              </a:ext>
            </a:extLst>
          </p:cNvPr>
          <p:cNvSpPr>
            <a:spLocks noGrp="1"/>
          </p:cNvSpPr>
          <p:nvPr>
            <p:ph type="title"/>
          </p:nvPr>
        </p:nvSpPr>
        <p:spPr/>
        <p:txBody>
          <a:bodyPr/>
          <a:lstStyle/>
          <a:p>
            <a:r>
              <a:rPr lang="en-GB"/>
              <a:t>Doing research well</a:t>
            </a:r>
          </a:p>
        </p:txBody>
      </p:sp>
      <p:pic>
        <p:nvPicPr>
          <p:cNvPr id="4" name="Content Placeholder 4" descr="A green background with white text and symbols&#10;&#10;Description automatically generated">
            <a:extLst>
              <a:ext uri="{FF2B5EF4-FFF2-40B4-BE49-F238E27FC236}">
                <a16:creationId xmlns:a16="http://schemas.microsoft.com/office/drawing/2014/main" id="{4702422E-BD15-20F0-5BF3-43F89286F7C8}"/>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9735670" y="477324"/>
            <a:ext cx="2456329" cy="849607"/>
          </a:xfrm>
        </p:spPr>
      </p:pic>
      <p:graphicFrame>
        <p:nvGraphicFramePr>
          <p:cNvPr id="6" name="Diagram 5">
            <a:extLst>
              <a:ext uri="{FF2B5EF4-FFF2-40B4-BE49-F238E27FC236}">
                <a16:creationId xmlns:a16="http://schemas.microsoft.com/office/drawing/2014/main" id="{759D066D-2E9D-97C5-DB59-3AD7809A1116}"/>
              </a:ext>
            </a:extLst>
          </p:cNvPr>
          <p:cNvGraphicFramePr/>
          <p:nvPr>
            <p:extLst>
              <p:ext uri="{D42A27DB-BD31-4B8C-83A1-F6EECF244321}">
                <p14:modId xmlns:p14="http://schemas.microsoft.com/office/powerpoint/2010/main" val="1362341622"/>
              </p:ext>
            </p:extLst>
          </p:nvPr>
        </p:nvGraphicFramePr>
        <p:xfrm>
          <a:off x="838200" y="1690688"/>
          <a:ext cx="10637520" cy="44476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Slide Number Placeholder 2">
            <a:extLst>
              <a:ext uri="{FF2B5EF4-FFF2-40B4-BE49-F238E27FC236}">
                <a16:creationId xmlns:a16="http://schemas.microsoft.com/office/drawing/2014/main" id="{95C9027C-08B8-A4D7-014C-812D2F05E6BA}"/>
              </a:ext>
            </a:extLst>
          </p:cNvPr>
          <p:cNvSpPr>
            <a:spLocks noGrp="1"/>
          </p:cNvSpPr>
          <p:nvPr>
            <p:ph type="sldNum" sz="quarter" idx="12"/>
          </p:nvPr>
        </p:nvSpPr>
        <p:spPr/>
        <p:txBody>
          <a:bodyPr/>
          <a:lstStyle/>
          <a:p>
            <a:fld id="{E0AEAF76-1630-4402-963A-3272FAE49F02}" type="slidenum">
              <a:rPr lang="en-GB" smtClean="0"/>
              <a:t>9</a:t>
            </a:fld>
            <a:endParaRPr lang="en-GB"/>
          </a:p>
        </p:txBody>
      </p:sp>
    </p:spTree>
    <p:extLst>
      <p:ext uri="{BB962C8B-B14F-4D97-AF65-F5344CB8AC3E}">
        <p14:creationId xmlns:p14="http://schemas.microsoft.com/office/powerpoint/2010/main" val="3204486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7863E6B4BDD644B6B15AF0BB1AC8D6" ma:contentTypeVersion="15" ma:contentTypeDescription="Create a new document." ma:contentTypeScope="" ma:versionID="9553505876dc3263accbb1ccff0be84f">
  <xsd:schema xmlns:xsd="http://www.w3.org/2001/XMLSchema" xmlns:xs="http://www.w3.org/2001/XMLSchema" xmlns:p="http://schemas.microsoft.com/office/2006/metadata/properties" xmlns:ns2="faccf685-4813-4bdd-bb9a-da98503b24be" xmlns:ns3="08df2c5c-8882-4160-aef1-aecd0682951f" targetNamespace="http://schemas.microsoft.com/office/2006/metadata/properties" ma:root="true" ma:fieldsID="033623381ef5d893d69f6e7186b02cb0" ns2:_="" ns3:_="">
    <xsd:import namespace="faccf685-4813-4bdd-bb9a-da98503b24be"/>
    <xsd:import namespace="08df2c5c-8882-4160-aef1-aecd0682951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ccf685-4813-4bdd-bb9a-da98503b24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9701f896-1688-46c9-9388-f01866670b4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8df2c5c-8882-4160-aef1-aecd0682951f"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69d6d97-e404-402e-a4a9-e243500c7aeb}" ma:internalName="TaxCatchAll" ma:showField="CatchAllData" ma:web="08df2c5c-8882-4160-aef1-aecd0682951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8df2c5c-8882-4160-aef1-aecd0682951f" xsi:nil="true"/>
    <lcf76f155ced4ddcb4097134ff3c332f xmlns="faccf685-4813-4bdd-bb9a-da98503b24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E438D34-972D-47E3-8854-18AEBF0FB616}">
  <ds:schemaRefs>
    <ds:schemaRef ds:uri="http://schemas.microsoft.com/sharepoint/v3/contenttype/forms"/>
  </ds:schemaRefs>
</ds:datastoreItem>
</file>

<file path=customXml/itemProps2.xml><?xml version="1.0" encoding="utf-8"?>
<ds:datastoreItem xmlns:ds="http://schemas.openxmlformats.org/officeDocument/2006/customXml" ds:itemID="{A603459F-02BF-4E07-BA3C-155F91033EF8}">
  <ds:schemaRefs>
    <ds:schemaRef ds:uri="08df2c5c-8882-4160-aef1-aecd0682951f"/>
    <ds:schemaRef ds:uri="faccf685-4813-4bdd-bb9a-da98503b24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31BDDE5-0A2E-4B64-8763-4DCB1BCE0424}">
  <ds:schemaRefs>
    <ds:schemaRef ds:uri="08df2c5c-8882-4160-aef1-aecd0682951f"/>
    <ds:schemaRef ds:uri="faccf685-4813-4bdd-bb9a-da98503b24be"/>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TotalTime>
  <Words>3293</Words>
  <Application>Microsoft Office PowerPoint</Application>
  <PresentationFormat>Widescreen</PresentationFormat>
  <Paragraphs>143</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Times New Roman</vt:lpstr>
      <vt:lpstr>Helvetica Neue</vt:lpstr>
      <vt:lpstr>Aptos Display</vt:lpstr>
      <vt:lpstr>Arial</vt:lpstr>
      <vt:lpstr>Aptos</vt:lpstr>
      <vt:lpstr>Office Theme</vt:lpstr>
      <vt:lpstr>Doing research</vt:lpstr>
      <vt:lpstr>What is research?</vt:lpstr>
      <vt:lpstr>What is research?</vt:lpstr>
      <vt:lpstr>Research is not just for people in white lab coats…</vt:lpstr>
      <vt:lpstr>The scientific method</vt:lpstr>
      <vt:lpstr>Types of research</vt:lpstr>
      <vt:lpstr>The research process</vt:lpstr>
      <vt:lpstr>Key concepts</vt:lpstr>
      <vt:lpstr>Doing research well</vt:lpstr>
      <vt:lpstr>Why do we do research?</vt:lpstr>
      <vt:lpstr>Community research</vt:lpstr>
      <vt:lpstr>Some examples…</vt:lpstr>
      <vt:lpstr>Some examples…</vt:lpstr>
      <vt:lpstr>New community research project: Bridging schools</vt:lpstr>
      <vt:lpstr>Doing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research</dc:title>
  <dc:creator>Marina Milosheva</dc:creator>
  <cp:lastModifiedBy>Marina Milosheva</cp:lastModifiedBy>
  <cp:revision>1</cp:revision>
  <dcterms:created xsi:type="dcterms:W3CDTF">2024-06-03T12:55:35Z</dcterms:created>
  <dcterms:modified xsi:type="dcterms:W3CDTF">2024-07-16T15:35:24Z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0x010100977863E6B4BDD644B6B15AF0BB1AC8D6</vt:lpwstr>
  </property>
  <property fmtid="{D5CDD505-2E9C-101B-9397-08002B2CF9AE}" pid="3" name="MediaServiceImageTags">
    <vt:lpwstr/>
  </property>
</Properties>
</file>