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0B_623C4E90.xml" ContentType="application/vnd.ms-powerpoint.comments+xml"/>
  <Override PartName="/ppt/notesSlides/notesSlide5.xml" ContentType="application/vnd.openxmlformats-officedocument.presentationml.notesSlide+xml"/>
  <Override PartName="/ppt/comments/modernComment_104_2B75FC69.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omments/modernComment_105_B34C0E46.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0F_C7645414.xml" ContentType="application/vnd.ms-powerpoint.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0"/>
  </p:notesMasterIdLst>
  <p:sldIdLst>
    <p:sldId id="257" r:id="rId5"/>
    <p:sldId id="258" r:id="rId6"/>
    <p:sldId id="259" r:id="rId7"/>
    <p:sldId id="267" r:id="rId8"/>
    <p:sldId id="260" r:id="rId9"/>
    <p:sldId id="261" r:id="rId10"/>
    <p:sldId id="273" r:id="rId11"/>
    <p:sldId id="271" r:id="rId12"/>
    <p:sldId id="262" r:id="rId13"/>
    <p:sldId id="270" r:id="rId14"/>
    <p:sldId id="268" r:id="rId15"/>
    <p:sldId id="272" r:id="rId16"/>
    <p:sldId id="269" r:id="rId17"/>
    <p:sldId id="265"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C5A408-0137-B739-5F82-18859F6FACF2}" name="Michael Coop Rushworth" initials="MR" userId="S::mcr5@stir.ac.uk::91330494-a69c-4037-81d1-ced24adb046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46E68"/>
    <a:srgbClr val="1B8495"/>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8F5EDE-414A-46B8-A17B-3C70715C89A0}" v="1" dt="2024-07-16T15:01:27.781"/>
    <p1510:client id="{FBF2FB94-BA21-47F0-BDE3-A0537E35E9CC}" v="1" dt="2024-07-16T15:36:11.5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Coop Rushworth" userId="S::mcr5@stir.ac.uk::91330494-a69c-4037-81d1-ced24adb046f" providerId="AD" clId="Web-{FF8E053E-269F-86EE-6972-66C211BC9445}"/>
    <pc:docChg chg="mod">
      <pc:chgData name="Michael Coop Rushworth" userId="S::mcr5@stir.ac.uk::91330494-a69c-4037-81d1-ced24adb046f" providerId="AD" clId="Web-{FF8E053E-269F-86EE-6972-66C211BC9445}" dt="2024-06-06T08:47:51.808" v="4"/>
      <pc:docMkLst>
        <pc:docMk/>
      </pc:docMkLst>
      <pc:sldChg chg="addCm">
        <pc:chgData name="Michael Coop Rushworth" userId="S::mcr5@stir.ac.uk::91330494-a69c-4037-81d1-ced24adb046f" providerId="AD" clId="Web-{FF8E053E-269F-86EE-6972-66C211BC9445}" dt="2024-06-06T08:46:39.025" v="2"/>
        <pc:sldMkLst>
          <pc:docMk/>
          <pc:sldMk cId="729152617" sldId="260"/>
        </pc:sldMkLst>
        <pc:extLst>
          <p:ext xmlns:p="http://schemas.openxmlformats.org/presentationml/2006/main" uri="{D6D511B9-2390-475A-947B-AFAB55BFBCF1}">
            <pc226:cmChg xmlns:pc226="http://schemas.microsoft.com/office/powerpoint/2022/06/main/command" chg="add">
              <pc226:chgData name="Michael Coop Rushworth" userId="S::mcr5@stir.ac.uk::91330494-a69c-4037-81d1-ced24adb046f" providerId="AD" clId="Web-{FF8E053E-269F-86EE-6972-66C211BC9445}" dt="2024-06-06T08:46:39.025" v="2"/>
              <pc2:cmMkLst xmlns:pc2="http://schemas.microsoft.com/office/powerpoint/2019/9/main/command">
                <pc:docMk/>
                <pc:sldMk cId="729152617" sldId="260"/>
                <pc2:cmMk id="{D2903526-B89B-490F-8A0C-ED84C5B61531}"/>
              </pc2:cmMkLst>
            </pc226:cmChg>
          </p:ext>
        </pc:extLst>
      </pc:sldChg>
      <pc:sldChg chg="addCm">
        <pc:chgData name="Michael Coop Rushworth" userId="S::mcr5@stir.ac.uk::91330494-a69c-4037-81d1-ced24adb046f" providerId="AD" clId="Web-{FF8E053E-269F-86EE-6972-66C211BC9445}" dt="2024-06-06T08:47:16.666" v="3"/>
        <pc:sldMkLst>
          <pc:docMk/>
          <pc:sldMk cId="3008106054" sldId="261"/>
        </pc:sldMkLst>
        <pc:extLst>
          <p:ext xmlns:p="http://schemas.openxmlformats.org/presentationml/2006/main" uri="{D6D511B9-2390-475A-947B-AFAB55BFBCF1}">
            <pc226:cmChg xmlns:pc226="http://schemas.microsoft.com/office/powerpoint/2022/06/main/command" chg="add">
              <pc226:chgData name="Michael Coop Rushworth" userId="S::mcr5@stir.ac.uk::91330494-a69c-4037-81d1-ced24adb046f" providerId="AD" clId="Web-{FF8E053E-269F-86EE-6972-66C211BC9445}" dt="2024-06-06T08:47:16.666" v="3"/>
              <pc2:cmMkLst xmlns:pc2="http://schemas.microsoft.com/office/powerpoint/2019/9/main/command">
                <pc:docMk/>
                <pc:sldMk cId="3008106054" sldId="261"/>
                <pc2:cmMk id="{0479BDD6-AD1E-41C0-84D3-91A78883BD5C}"/>
              </pc2:cmMkLst>
            </pc226:cmChg>
          </p:ext>
        </pc:extLst>
      </pc:sldChg>
      <pc:sldChg chg="addCm">
        <pc:chgData name="Michael Coop Rushworth" userId="S::mcr5@stir.ac.uk::91330494-a69c-4037-81d1-ced24adb046f" providerId="AD" clId="Web-{FF8E053E-269F-86EE-6972-66C211BC9445}" dt="2024-06-06T08:46:13.805" v="1"/>
        <pc:sldMkLst>
          <pc:docMk/>
          <pc:sldMk cId="1648119440" sldId="267"/>
        </pc:sldMkLst>
        <pc:extLst>
          <p:ext xmlns:p="http://schemas.openxmlformats.org/presentationml/2006/main" uri="{D6D511B9-2390-475A-947B-AFAB55BFBCF1}">
            <pc226:cmChg xmlns:pc226="http://schemas.microsoft.com/office/powerpoint/2022/06/main/command" chg="add">
              <pc226:chgData name="Michael Coop Rushworth" userId="S::mcr5@stir.ac.uk::91330494-a69c-4037-81d1-ced24adb046f" providerId="AD" clId="Web-{FF8E053E-269F-86EE-6972-66C211BC9445}" dt="2024-06-06T08:46:13.805" v="1"/>
              <pc2:cmMkLst xmlns:pc2="http://schemas.microsoft.com/office/powerpoint/2019/9/main/command">
                <pc:docMk/>
                <pc:sldMk cId="1648119440" sldId="267"/>
                <pc2:cmMk id="{8A5C2D57-EE92-4483-A1C6-C589D224B01A}"/>
              </pc2:cmMkLst>
            </pc226:cmChg>
          </p:ext>
        </pc:extLst>
      </pc:sldChg>
      <pc:sldChg chg="addCm">
        <pc:chgData name="Michael Coop Rushworth" userId="S::mcr5@stir.ac.uk::91330494-a69c-4037-81d1-ced24adb046f" providerId="AD" clId="Web-{FF8E053E-269F-86EE-6972-66C211BC9445}" dt="2024-06-06T08:47:51.808" v="4"/>
        <pc:sldMkLst>
          <pc:docMk/>
          <pc:sldMk cId="3345241108" sldId="271"/>
        </pc:sldMkLst>
        <pc:extLst>
          <p:ext xmlns:p="http://schemas.openxmlformats.org/presentationml/2006/main" uri="{D6D511B9-2390-475A-947B-AFAB55BFBCF1}">
            <pc226:cmChg xmlns:pc226="http://schemas.microsoft.com/office/powerpoint/2022/06/main/command" chg="add">
              <pc226:chgData name="Michael Coop Rushworth" userId="S::mcr5@stir.ac.uk::91330494-a69c-4037-81d1-ced24adb046f" providerId="AD" clId="Web-{FF8E053E-269F-86EE-6972-66C211BC9445}" dt="2024-06-06T08:47:51.808" v="4"/>
              <pc2:cmMkLst xmlns:pc2="http://schemas.microsoft.com/office/powerpoint/2019/9/main/command">
                <pc:docMk/>
                <pc:sldMk cId="3345241108" sldId="271"/>
                <pc2:cmMk id="{3B505554-B978-4B33-B44C-2AA9B9251013}"/>
              </pc2:cmMkLst>
            </pc226:cmChg>
          </p:ext>
        </pc:extLst>
      </pc:sldChg>
    </pc:docChg>
  </pc:docChgLst>
  <pc:docChgLst>
    <pc:chgData name="Marina Milosheva" userId="91ebe279-7390-40f5-bd9e-ae4a468f1882" providerId="ADAL" clId="{ACF06096-5C9B-4F0B-92E9-5FD80F3D3300}"/>
    <pc:docChg chg="custSel modSld">
      <pc:chgData name="Marina Milosheva" userId="91ebe279-7390-40f5-bd9e-ae4a468f1882" providerId="ADAL" clId="{ACF06096-5C9B-4F0B-92E9-5FD80F3D3300}" dt="2024-06-04T09:29:26.918" v="1" actId="27636"/>
      <pc:docMkLst>
        <pc:docMk/>
      </pc:docMkLst>
      <pc:sldChg chg="modSp mod">
        <pc:chgData name="Marina Milosheva" userId="91ebe279-7390-40f5-bd9e-ae4a468f1882" providerId="ADAL" clId="{ACF06096-5C9B-4F0B-92E9-5FD80F3D3300}" dt="2024-06-04T09:29:26.918" v="1" actId="27636"/>
        <pc:sldMkLst>
          <pc:docMk/>
          <pc:sldMk cId="712540470" sldId="258"/>
        </pc:sldMkLst>
        <pc:spChg chg="mod">
          <ac:chgData name="Marina Milosheva" userId="91ebe279-7390-40f5-bd9e-ae4a468f1882" providerId="ADAL" clId="{ACF06096-5C9B-4F0B-92E9-5FD80F3D3300}" dt="2024-06-04T09:29:26.918" v="1" actId="27636"/>
          <ac:spMkLst>
            <pc:docMk/>
            <pc:sldMk cId="712540470" sldId="258"/>
            <ac:spMk id="3" creationId="{5A32FA49-D282-56AE-4F1A-CCFFC3631D0A}"/>
          </ac:spMkLst>
        </pc:spChg>
      </pc:sldChg>
    </pc:docChg>
  </pc:docChgLst>
  <pc:docChgLst>
    <pc:chgData name="Marina Milosheva" userId="91ebe279-7390-40f5-bd9e-ae4a468f1882" providerId="ADAL" clId="{FBF2FB94-BA21-47F0-BDE3-A0537E35E9CC}"/>
    <pc:docChg chg="modSld">
      <pc:chgData name="Marina Milosheva" userId="91ebe279-7390-40f5-bd9e-ae4a468f1882" providerId="ADAL" clId="{FBF2FB94-BA21-47F0-BDE3-A0537E35E9CC}" dt="2024-07-16T15:36:11.521" v="0"/>
      <pc:docMkLst>
        <pc:docMk/>
      </pc:docMkLst>
      <pc:sldChg chg="delSp modTransition modAnim">
        <pc:chgData name="Marina Milosheva" userId="91ebe279-7390-40f5-bd9e-ae4a468f1882" providerId="ADAL" clId="{FBF2FB94-BA21-47F0-BDE3-A0537E35E9CC}" dt="2024-07-16T15:36:11.521" v="0"/>
        <pc:sldMkLst>
          <pc:docMk/>
          <pc:sldMk cId="1474848423" sldId="257"/>
        </pc:sldMkLst>
        <pc:picChg chg="del">
          <ac:chgData name="Marina Milosheva" userId="91ebe279-7390-40f5-bd9e-ae4a468f1882" providerId="ADAL" clId="{FBF2FB94-BA21-47F0-BDE3-A0537E35E9CC}" dt="2024-07-16T15:36:11.521" v="0"/>
          <ac:picMkLst>
            <pc:docMk/>
            <pc:sldMk cId="1474848423" sldId="257"/>
            <ac:picMk id="18" creationId="{755FA883-519C-CA56-B4FD-33829BE90D79}"/>
          </ac:picMkLst>
        </pc:picChg>
      </pc:sldChg>
      <pc:sldChg chg="delSp modTransition modAnim">
        <pc:chgData name="Marina Milosheva" userId="91ebe279-7390-40f5-bd9e-ae4a468f1882" providerId="ADAL" clId="{FBF2FB94-BA21-47F0-BDE3-A0537E35E9CC}" dt="2024-07-16T15:36:11.521" v="0"/>
        <pc:sldMkLst>
          <pc:docMk/>
          <pc:sldMk cId="712540470" sldId="258"/>
        </pc:sldMkLst>
        <pc:picChg chg="del">
          <ac:chgData name="Marina Milosheva" userId="91ebe279-7390-40f5-bd9e-ae4a468f1882" providerId="ADAL" clId="{FBF2FB94-BA21-47F0-BDE3-A0537E35E9CC}" dt="2024-07-16T15:36:11.521" v="0"/>
          <ac:picMkLst>
            <pc:docMk/>
            <pc:sldMk cId="712540470" sldId="258"/>
            <ac:picMk id="8" creationId="{832B541E-8C2F-A6DD-A74E-07BC0D011CD3}"/>
          </ac:picMkLst>
        </pc:picChg>
      </pc:sldChg>
      <pc:sldChg chg="delSp modTransition modAnim">
        <pc:chgData name="Marina Milosheva" userId="91ebe279-7390-40f5-bd9e-ae4a468f1882" providerId="ADAL" clId="{FBF2FB94-BA21-47F0-BDE3-A0537E35E9CC}" dt="2024-07-16T15:36:11.521" v="0"/>
        <pc:sldMkLst>
          <pc:docMk/>
          <pc:sldMk cId="1529230856" sldId="259"/>
        </pc:sldMkLst>
        <pc:picChg chg="del">
          <ac:chgData name="Marina Milosheva" userId="91ebe279-7390-40f5-bd9e-ae4a468f1882" providerId="ADAL" clId="{FBF2FB94-BA21-47F0-BDE3-A0537E35E9CC}" dt="2024-07-16T15:36:11.521" v="0"/>
          <ac:picMkLst>
            <pc:docMk/>
            <pc:sldMk cId="1529230856" sldId="259"/>
            <ac:picMk id="8" creationId="{F7F79A13-B921-8611-1B54-D79D76FA21B2}"/>
          </ac:picMkLst>
        </pc:picChg>
      </pc:sldChg>
      <pc:sldChg chg="delSp modTransition modAnim">
        <pc:chgData name="Marina Milosheva" userId="91ebe279-7390-40f5-bd9e-ae4a468f1882" providerId="ADAL" clId="{FBF2FB94-BA21-47F0-BDE3-A0537E35E9CC}" dt="2024-07-16T15:36:11.521" v="0"/>
        <pc:sldMkLst>
          <pc:docMk/>
          <pc:sldMk cId="729152617" sldId="260"/>
        </pc:sldMkLst>
        <pc:picChg chg="del">
          <ac:chgData name="Marina Milosheva" userId="91ebe279-7390-40f5-bd9e-ae4a468f1882" providerId="ADAL" clId="{FBF2FB94-BA21-47F0-BDE3-A0537E35E9CC}" dt="2024-07-16T15:36:11.521" v="0"/>
          <ac:picMkLst>
            <pc:docMk/>
            <pc:sldMk cId="729152617" sldId="260"/>
            <ac:picMk id="13" creationId="{950D47E1-62EB-FB10-4165-89D54B2B3C83}"/>
          </ac:picMkLst>
        </pc:picChg>
      </pc:sldChg>
      <pc:sldChg chg="delSp modTransition modAnim">
        <pc:chgData name="Marina Milosheva" userId="91ebe279-7390-40f5-bd9e-ae4a468f1882" providerId="ADAL" clId="{FBF2FB94-BA21-47F0-BDE3-A0537E35E9CC}" dt="2024-07-16T15:36:11.521" v="0"/>
        <pc:sldMkLst>
          <pc:docMk/>
          <pc:sldMk cId="3008106054" sldId="261"/>
        </pc:sldMkLst>
        <pc:picChg chg="del">
          <ac:chgData name="Marina Milosheva" userId="91ebe279-7390-40f5-bd9e-ae4a468f1882" providerId="ADAL" clId="{FBF2FB94-BA21-47F0-BDE3-A0537E35E9CC}" dt="2024-07-16T15:36:11.521" v="0"/>
          <ac:picMkLst>
            <pc:docMk/>
            <pc:sldMk cId="3008106054" sldId="261"/>
            <ac:picMk id="13" creationId="{83BDD2CE-A378-E3C7-D296-2A206A9B44ED}"/>
          </ac:picMkLst>
        </pc:picChg>
      </pc:sldChg>
      <pc:sldChg chg="delSp modTransition modAnim">
        <pc:chgData name="Marina Milosheva" userId="91ebe279-7390-40f5-bd9e-ae4a468f1882" providerId="ADAL" clId="{FBF2FB94-BA21-47F0-BDE3-A0537E35E9CC}" dt="2024-07-16T15:36:11.521" v="0"/>
        <pc:sldMkLst>
          <pc:docMk/>
          <pc:sldMk cId="3116588888" sldId="262"/>
        </pc:sldMkLst>
        <pc:picChg chg="del">
          <ac:chgData name="Marina Milosheva" userId="91ebe279-7390-40f5-bd9e-ae4a468f1882" providerId="ADAL" clId="{FBF2FB94-BA21-47F0-BDE3-A0537E35E9CC}" dt="2024-07-16T15:36:11.521" v="0"/>
          <ac:picMkLst>
            <pc:docMk/>
            <pc:sldMk cId="3116588888" sldId="262"/>
            <ac:picMk id="16" creationId="{C18D68F6-52DF-873E-511F-52BA80469543}"/>
          </ac:picMkLst>
        </pc:picChg>
      </pc:sldChg>
      <pc:sldChg chg="delSp modTransition modAnim">
        <pc:chgData name="Marina Milosheva" userId="91ebe279-7390-40f5-bd9e-ae4a468f1882" providerId="ADAL" clId="{FBF2FB94-BA21-47F0-BDE3-A0537E35E9CC}" dt="2024-07-16T15:36:11.521" v="0"/>
        <pc:sldMkLst>
          <pc:docMk/>
          <pc:sldMk cId="31413674" sldId="265"/>
        </pc:sldMkLst>
        <pc:picChg chg="del">
          <ac:chgData name="Marina Milosheva" userId="91ebe279-7390-40f5-bd9e-ae4a468f1882" providerId="ADAL" clId="{FBF2FB94-BA21-47F0-BDE3-A0537E35E9CC}" dt="2024-07-16T15:36:11.521" v="0"/>
          <ac:picMkLst>
            <pc:docMk/>
            <pc:sldMk cId="31413674" sldId="265"/>
            <ac:picMk id="8" creationId="{8A22AABD-B9BB-8DBB-5718-50E774EEA338}"/>
          </ac:picMkLst>
        </pc:picChg>
      </pc:sldChg>
      <pc:sldChg chg="delSp modTransition modAnim">
        <pc:chgData name="Marina Milosheva" userId="91ebe279-7390-40f5-bd9e-ae4a468f1882" providerId="ADAL" clId="{FBF2FB94-BA21-47F0-BDE3-A0537E35E9CC}" dt="2024-07-16T15:36:11.521" v="0"/>
        <pc:sldMkLst>
          <pc:docMk/>
          <pc:sldMk cId="1648119440" sldId="267"/>
        </pc:sldMkLst>
        <pc:picChg chg="del">
          <ac:chgData name="Marina Milosheva" userId="91ebe279-7390-40f5-bd9e-ae4a468f1882" providerId="ADAL" clId="{FBF2FB94-BA21-47F0-BDE3-A0537E35E9CC}" dt="2024-07-16T15:36:11.521" v="0"/>
          <ac:picMkLst>
            <pc:docMk/>
            <pc:sldMk cId="1648119440" sldId="267"/>
            <ac:picMk id="11" creationId="{462EF2D2-706E-5CEB-3E19-8C6F52525D1B}"/>
          </ac:picMkLst>
        </pc:picChg>
      </pc:sldChg>
      <pc:sldChg chg="delSp modTransition modAnim">
        <pc:chgData name="Marina Milosheva" userId="91ebe279-7390-40f5-bd9e-ae4a468f1882" providerId="ADAL" clId="{FBF2FB94-BA21-47F0-BDE3-A0537E35E9CC}" dt="2024-07-16T15:36:11.521" v="0"/>
        <pc:sldMkLst>
          <pc:docMk/>
          <pc:sldMk cId="3298202988" sldId="268"/>
        </pc:sldMkLst>
        <pc:picChg chg="del">
          <ac:chgData name="Marina Milosheva" userId="91ebe279-7390-40f5-bd9e-ae4a468f1882" providerId="ADAL" clId="{FBF2FB94-BA21-47F0-BDE3-A0537E35E9CC}" dt="2024-07-16T15:36:11.521" v="0"/>
          <ac:picMkLst>
            <pc:docMk/>
            <pc:sldMk cId="3298202988" sldId="268"/>
            <ac:picMk id="8" creationId="{8FA6400A-93D6-3F56-0D63-0CE7EDC66434}"/>
          </ac:picMkLst>
        </pc:picChg>
      </pc:sldChg>
      <pc:sldChg chg="delSp modTransition modAnim">
        <pc:chgData name="Marina Milosheva" userId="91ebe279-7390-40f5-bd9e-ae4a468f1882" providerId="ADAL" clId="{FBF2FB94-BA21-47F0-BDE3-A0537E35E9CC}" dt="2024-07-16T15:36:11.521" v="0"/>
        <pc:sldMkLst>
          <pc:docMk/>
          <pc:sldMk cId="1594613246" sldId="269"/>
        </pc:sldMkLst>
        <pc:picChg chg="del">
          <ac:chgData name="Marina Milosheva" userId="91ebe279-7390-40f5-bd9e-ae4a468f1882" providerId="ADAL" clId="{FBF2FB94-BA21-47F0-BDE3-A0537E35E9CC}" dt="2024-07-16T15:36:11.521" v="0"/>
          <ac:picMkLst>
            <pc:docMk/>
            <pc:sldMk cId="1594613246" sldId="269"/>
            <ac:picMk id="21" creationId="{BC94824A-FC32-0BB9-ED81-4D7AEA364434}"/>
          </ac:picMkLst>
        </pc:picChg>
      </pc:sldChg>
      <pc:sldChg chg="delSp modTransition modAnim">
        <pc:chgData name="Marina Milosheva" userId="91ebe279-7390-40f5-bd9e-ae4a468f1882" providerId="ADAL" clId="{FBF2FB94-BA21-47F0-BDE3-A0537E35E9CC}" dt="2024-07-16T15:36:11.521" v="0"/>
        <pc:sldMkLst>
          <pc:docMk/>
          <pc:sldMk cId="822337654" sldId="270"/>
        </pc:sldMkLst>
        <pc:picChg chg="del">
          <ac:chgData name="Marina Milosheva" userId="91ebe279-7390-40f5-bd9e-ae4a468f1882" providerId="ADAL" clId="{FBF2FB94-BA21-47F0-BDE3-A0537E35E9CC}" dt="2024-07-16T15:36:11.521" v="0"/>
          <ac:picMkLst>
            <pc:docMk/>
            <pc:sldMk cId="822337654" sldId="270"/>
            <ac:picMk id="11" creationId="{C96B8CB3-2D3F-0086-E67E-566A61B9254A}"/>
          </ac:picMkLst>
        </pc:picChg>
      </pc:sldChg>
      <pc:sldChg chg="delSp modTransition modAnim">
        <pc:chgData name="Marina Milosheva" userId="91ebe279-7390-40f5-bd9e-ae4a468f1882" providerId="ADAL" clId="{FBF2FB94-BA21-47F0-BDE3-A0537E35E9CC}" dt="2024-07-16T15:36:11.521" v="0"/>
        <pc:sldMkLst>
          <pc:docMk/>
          <pc:sldMk cId="3345241108" sldId="271"/>
        </pc:sldMkLst>
        <pc:picChg chg="del">
          <ac:chgData name="Marina Milosheva" userId="91ebe279-7390-40f5-bd9e-ae4a468f1882" providerId="ADAL" clId="{FBF2FB94-BA21-47F0-BDE3-A0537E35E9CC}" dt="2024-07-16T15:36:11.521" v="0"/>
          <ac:picMkLst>
            <pc:docMk/>
            <pc:sldMk cId="3345241108" sldId="271"/>
            <ac:picMk id="12" creationId="{E426C832-D987-8897-F466-4DAB7AA7E190}"/>
          </ac:picMkLst>
        </pc:picChg>
      </pc:sldChg>
      <pc:sldChg chg="delSp modTransition modAnim">
        <pc:chgData name="Marina Milosheva" userId="91ebe279-7390-40f5-bd9e-ae4a468f1882" providerId="ADAL" clId="{FBF2FB94-BA21-47F0-BDE3-A0537E35E9CC}" dt="2024-07-16T15:36:11.521" v="0"/>
        <pc:sldMkLst>
          <pc:docMk/>
          <pc:sldMk cId="1407317076" sldId="272"/>
        </pc:sldMkLst>
        <pc:picChg chg="del">
          <ac:chgData name="Marina Milosheva" userId="91ebe279-7390-40f5-bd9e-ae4a468f1882" providerId="ADAL" clId="{FBF2FB94-BA21-47F0-BDE3-A0537E35E9CC}" dt="2024-07-16T15:36:11.521" v="0"/>
          <ac:picMkLst>
            <pc:docMk/>
            <pc:sldMk cId="1407317076" sldId="272"/>
            <ac:picMk id="7" creationId="{37673AD9-8871-0F70-9734-7CB80DFD6B42}"/>
          </ac:picMkLst>
        </pc:picChg>
      </pc:sldChg>
      <pc:sldChg chg="delSp modTransition modAnim">
        <pc:chgData name="Marina Milosheva" userId="91ebe279-7390-40f5-bd9e-ae4a468f1882" providerId="ADAL" clId="{FBF2FB94-BA21-47F0-BDE3-A0537E35E9CC}" dt="2024-07-16T15:36:11.521" v="0"/>
        <pc:sldMkLst>
          <pc:docMk/>
          <pc:sldMk cId="2377156989" sldId="273"/>
        </pc:sldMkLst>
        <pc:picChg chg="del">
          <ac:chgData name="Marina Milosheva" userId="91ebe279-7390-40f5-bd9e-ae4a468f1882" providerId="ADAL" clId="{FBF2FB94-BA21-47F0-BDE3-A0537E35E9CC}" dt="2024-07-16T15:36:11.521" v="0"/>
          <ac:picMkLst>
            <pc:docMk/>
            <pc:sldMk cId="2377156989" sldId="273"/>
            <ac:picMk id="8" creationId="{7F4D5A53-4E75-2B0B-0889-4A2A4731A60B}"/>
          </ac:picMkLst>
        </pc:picChg>
      </pc:sldChg>
      <pc:sldChg chg="delSp modTransition modAnim">
        <pc:chgData name="Marina Milosheva" userId="91ebe279-7390-40f5-bd9e-ae4a468f1882" providerId="ADAL" clId="{FBF2FB94-BA21-47F0-BDE3-A0537E35E9CC}" dt="2024-07-16T15:36:11.521" v="0"/>
        <pc:sldMkLst>
          <pc:docMk/>
          <pc:sldMk cId="536745637" sldId="274"/>
        </pc:sldMkLst>
        <pc:picChg chg="del">
          <ac:chgData name="Marina Milosheva" userId="91ebe279-7390-40f5-bd9e-ae4a468f1882" providerId="ADAL" clId="{FBF2FB94-BA21-47F0-BDE3-A0537E35E9CC}" dt="2024-07-16T15:36:11.521" v="0"/>
          <ac:picMkLst>
            <pc:docMk/>
            <pc:sldMk cId="536745637" sldId="274"/>
            <ac:picMk id="5" creationId="{40DE7565-A14C-97FA-CC39-76E2DB3DC7F2}"/>
          </ac:picMkLst>
        </pc:picChg>
      </pc:sldChg>
    </pc:docChg>
  </pc:docChgLst>
  <pc:docChgLst>
    <pc:chgData name="Marina Milosheva" userId="91ebe279-7390-40f5-bd9e-ae4a468f1882" providerId="ADAL" clId="{538F5EDE-414A-46B8-A17B-3C70715C89A0}"/>
    <pc:docChg chg="undo custSel addSld delSld modSld sldOrd">
      <pc:chgData name="Marina Milosheva" userId="91ebe279-7390-40f5-bd9e-ae4a468f1882" providerId="ADAL" clId="{538F5EDE-414A-46B8-A17B-3C70715C89A0}" dt="2024-06-13T14:22:59.853" v="15310"/>
      <pc:docMkLst>
        <pc:docMk/>
      </pc:docMkLst>
      <pc:sldChg chg="new del">
        <pc:chgData name="Marina Milosheva" userId="91ebe279-7390-40f5-bd9e-ae4a468f1882" providerId="ADAL" clId="{538F5EDE-414A-46B8-A17B-3C70715C89A0}" dt="2024-06-03T13:24:31.974" v="26" actId="47"/>
        <pc:sldMkLst>
          <pc:docMk/>
          <pc:sldMk cId="904384654" sldId="256"/>
        </pc:sldMkLst>
      </pc:sldChg>
      <pc:sldChg chg="addSp delSp modSp add mod ord modTransition modAnim modNotesTx">
        <pc:chgData name="Marina Milosheva" userId="91ebe279-7390-40f5-bd9e-ae4a468f1882" providerId="ADAL" clId="{538F5EDE-414A-46B8-A17B-3C70715C89A0}" dt="2024-06-13T14:04:58.623" v="15269"/>
        <pc:sldMkLst>
          <pc:docMk/>
          <pc:sldMk cId="1474848423" sldId="257"/>
        </pc:sldMkLst>
        <pc:spChg chg="mod">
          <ac:chgData name="Marina Milosheva" userId="91ebe279-7390-40f5-bd9e-ae4a468f1882" providerId="ADAL" clId="{538F5EDE-414A-46B8-A17B-3C70715C89A0}" dt="2024-06-03T13:24:17.976" v="20" actId="20577"/>
          <ac:spMkLst>
            <pc:docMk/>
            <pc:sldMk cId="1474848423" sldId="257"/>
            <ac:spMk id="2" creationId="{5A205C79-51A1-B765-B92D-FD5FB9570C22}"/>
          </ac:spMkLst>
        </pc:spChg>
        <pc:spChg chg="mod">
          <ac:chgData name="Marina Milosheva" userId="91ebe279-7390-40f5-bd9e-ae4a468f1882" providerId="ADAL" clId="{538F5EDE-414A-46B8-A17B-3C70715C89A0}" dt="2024-06-03T13:24:22.552" v="23" actId="27636"/>
          <ac:spMkLst>
            <pc:docMk/>
            <pc:sldMk cId="1474848423" sldId="257"/>
            <ac:spMk id="13" creationId="{A6F62A37-6EB3-5D07-0CEA-497118D0A70B}"/>
          </ac:spMkLst>
        </pc:spChg>
        <pc:picChg chg="add del mod">
          <ac:chgData name="Marina Milosheva" userId="91ebe279-7390-40f5-bd9e-ae4a468f1882" providerId="ADAL" clId="{538F5EDE-414A-46B8-A17B-3C70715C89A0}" dt="2024-06-13T14:04:01.901" v="15265"/>
          <ac:picMkLst>
            <pc:docMk/>
            <pc:sldMk cId="1474848423" sldId="257"/>
            <ac:picMk id="8" creationId="{94B55320-B19C-2129-ABE4-A0FC288999FD}"/>
          </ac:picMkLst>
        </pc:picChg>
        <pc:picChg chg="add del mod ord">
          <ac:chgData name="Marina Milosheva" userId="91ebe279-7390-40f5-bd9e-ae4a468f1882" providerId="ADAL" clId="{538F5EDE-414A-46B8-A17B-3C70715C89A0}" dt="2024-06-13T14:04:14.367" v="15266"/>
          <ac:picMkLst>
            <pc:docMk/>
            <pc:sldMk cId="1474848423" sldId="257"/>
            <ac:picMk id="12" creationId="{21F58EC6-D62F-94DB-C900-B96C667D2027}"/>
          </ac:picMkLst>
        </pc:picChg>
        <pc:picChg chg="add del mod">
          <ac:chgData name="Marina Milosheva" userId="91ebe279-7390-40f5-bd9e-ae4a468f1882" providerId="ADAL" clId="{538F5EDE-414A-46B8-A17B-3C70715C89A0}" dt="2024-06-13T14:04:16.418" v="15268"/>
          <ac:picMkLst>
            <pc:docMk/>
            <pc:sldMk cId="1474848423" sldId="257"/>
            <ac:picMk id="15" creationId="{90E7AA6C-55ED-CC3A-B044-F16004578337}"/>
          </ac:picMkLst>
        </pc:picChg>
        <pc:picChg chg="add del mod ord">
          <ac:chgData name="Marina Milosheva" userId="91ebe279-7390-40f5-bd9e-ae4a468f1882" providerId="ADAL" clId="{538F5EDE-414A-46B8-A17B-3C70715C89A0}" dt="2024-06-13T14:04:58.623" v="15269"/>
          <ac:picMkLst>
            <pc:docMk/>
            <pc:sldMk cId="1474848423" sldId="257"/>
            <ac:picMk id="17" creationId="{CCEA857F-631C-7646-421C-989A2C30FC19}"/>
          </ac:picMkLst>
        </pc:picChg>
        <pc:picChg chg="add mod">
          <ac:chgData name="Marina Milosheva" userId="91ebe279-7390-40f5-bd9e-ae4a468f1882" providerId="ADAL" clId="{538F5EDE-414A-46B8-A17B-3C70715C89A0}" dt="2024-06-13T14:04:58.623" v="15269"/>
          <ac:picMkLst>
            <pc:docMk/>
            <pc:sldMk cId="1474848423" sldId="257"/>
            <ac:picMk id="18" creationId="{755FA883-519C-CA56-B4FD-33829BE90D79}"/>
          </ac:picMkLst>
        </pc:picChg>
      </pc:sldChg>
      <pc:sldChg chg="addSp delSp modSp new mod modNotesTx">
        <pc:chgData name="Marina Milosheva" userId="91ebe279-7390-40f5-bd9e-ae4a468f1882" providerId="ADAL" clId="{538F5EDE-414A-46B8-A17B-3C70715C89A0}" dt="2024-06-13T14:06:05.418" v="15270"/>
        <pc:sldMkLst>
          <pc:docMk/>
          <pc:sldMk cId="712540470" sldId="258"/>
        </pc:sldMkLst>
        <pc:spChg chg="mod">
          <ac:chgData name="Marina Milosheva" userId="91ebe279-7390-40f5-bd9e-ae4a468f1882" providerId="ADAL" clId="{538F5EDE-414A-46B8-A17B-3C70715C89A0}" dt="2024-06-05T10:33:49.393" v="155" actId="20577"/>
          <ac:spMkLst>
            <pc:docMk/>
            <pc:sldMk cId="712540470" sldId="258"/>
            <ac:spMk id="2" creationId="{C156BA80-7659-D7BC-7C7D-D3A1F6E0B846}"/>
          </ac:spMkLst>
        </pc:spChg>
        <pc:spChg chg="mod">
          <ac:chgData name="Marina Milosheva" userId="91ebe279-7390-40f5-bd9e-ae4a468f1882" providerId="ADAL" clId="{538F5EDE-414A-46B8-A17B-3C70715C89A0}" dt="2024-06-05T10:41:12.801" v="273" actId="27636"/>
          <ac:spMkLst>
            <pc:docMk/>
            <pc:sldMk cId="712540470" sldId="258"/>
            <ac:spMk id="3" creationId="{5A32FA49-D282-56AE-4F1A-CCFFC3631D0A}"/>
          </ac:spMkLst>
        </pc:spChg>
        <pc:picChg chg="add mod">
          <ac:chgData name="Marina Milosheva" userId="91ebe279-7390-40f5-bd9e-ae4a468f1882" providerId="ADAL" clId="{538F5EDE-414A-46B8-A17B-3C70715C89A0}" dt="2024-06-03T17:13:45.877" v="28"/>
          <ac:picMkLst>
            <pc:docMk/>
            <pc:sldMk cId="712540470" sldId="258"/>
            <ac:picMk id="4" creationId="{87E464C3-41D0-324C-63A2-6EA83DF65417}"/>
          </ac:picMkLst>
        </pc:picChg>
        <pc:picChg chg="add del mod">
          <ac:chgData name="Marina Milosheva" userId="91ebe279-7390-40f5-bd9e-ae4a468f1882" providerId="ADAL" clId="{538F5EDE-414A-46B8-A17B-3C70715C89A0}" dt="2024-06-05T10:36:34.493" v="263" actId="21"/>
          <ac:picMkLst>
            <pc:docMk/>
            <pc:sldMk cId="712540470" sldId="258"/>
            <ac:picMk id="6" creationId="{AF2B6F9C-B0B1-9C3C-FC39-62D8EBE7BD7B}"/>
          </ac:picMkLst>
        </pc:picChg>
        <pc:picChg chg="add del mod">
          <ac:chgData name="Marina Milosheva" userId="91ebe279-7390-40f5-bd9e-ae4a468f1882" providerId="ADAL" clId="{538F5EDE-414A-46B8-A17B-3C70715C89A0}" dt="2024-06-05T10:43:34.331" v="292" actId="21"/>
          <ac:picMkLst>
            <pc:docMk/>
            <pc:sldMk cId="712540470" sldId="258"/>
            <ac:picMk id="8" creationId="{2E1C5943-2415-45CB-C828-ED4216B223E0}"/>
          </ac:picMkLst>
        </pc:picChg>
        <pc:picChg chg="add mod">
          <ac:chgData name="Marina Milosheva" userId="91ebe279-7390-40f5-bd9e-ae4a468f1882" providerId="ADAL" clId="{538F5EDE-414A-46B8-A17B-3C70715C89A0}" dt="2024-06-13T14:06:05.418" v="15270"/>
          <ac:picMkLst>
            <pc:docMk/>
            <pc:sldMk cId="712540470" sldId="258"/>
            <ac:picMk id="8" creationId="{832B541E-8C2F-A6DD-A74E-07BC0D011CD3}"/>
          </ac:picMkLst>
        </pc:picChg>
        <pc:picChg chg="add del mod">
          <ac:chgData name="Marina Milosheva" userId="91ebe279-7390-40f5-bd9e-ae4a468f1882" providerId="ADAL" clId="{538F5EDE-414A-46B8-A17B-3C70715C89A0}" dt="2024-06-05T10:42:12.828" v="278" actId="21"/>
          <ac:picMkLst>
            <pc:docMk/>
            <pc:sldMk cId="712540470" sldId="258"/>
            <ac:picMk id="10" creationId="{25F0CB05-C3C1-9470-C65A-CBE6F8697E82}"/>
          </ac:picMkLst>
        </pc:picChg>
        <pc:picChg chg="add mod">
          <ac:chgData name="Marina Milosheva" userId="91ebe279-7390-40f5-bd9e-ae4a468f1882" providerId="ADAL" clId="{538F5EDE-414A-46B8-A17B-3C70715C89A0}" dt="2024-06-05T10:43:36.319" v="293" actId="1076"/>
          <ac:picMkLst>
            <pc:docMk/>
            <pc:sldMk cId="712540470" sldId="258"/>
            <ac:picMk id="12" creationId="{42DB6B25-4E30-DBDD-3190-2CA1BD0B4357}"/>
          </ac:picMkLst>
        </pc:picChg>
      </pc:sldChg>
      <pc:sldChg chg="addSp modSp add mod modNotesTx">
        <pc:chgData name="Marina Milosheva" userId="91ebe279-7390-40f5-bd9e-ae4a468f1882" providerId="ADAL" clId="{538F5EDE-414A-46B8-A17B-3C70715C89A0}" dt="2024-06-13T14:07:19.895" v="15271"/>
        <pc:sldMkLst>
          <pc:docMk/>
          <pc:sldMk cId="1529230856" sldId="259"/>
        </pc:sldMkLst>
        <pc:spChg chg="mod">
          <ac:chgData name="Marina Milosheva" userId="91ebe279-7390-40f5-bd9e-ae4a468f1882" providerId="ADAL" clId="{538F5EDE-414A-46B8-A17B-3C70715C89A0}" dt="2024-06-05T10:44:05.647" v="317" actId="20577"/>
          <ac:spMkLst>
            <pc:docMk/>
            <pc:sldMk cId="1529230856" sldId="259"/>
            <ac:spMk id="2" creationId="{C156BA80-7659-D7BC-7C7D-D3A1F6E0B846}"/>
          </ac:spMkLst>
        </pc:spChg>
        <pc:spChg chg="mod">
          <ac:chgData name="Marina Milosheva" userId="91ebe279-7390-40f5-bd9e-ae4a468f1882" providerId="ADAL" clId="{538F5EDE-414A-46B8-A17B-3C70715C89A0}" dt="2024-06-06T16:45:37.171" v="5183" actId="20578"/>
          <ac:spMkLst>
            <pc:docMk/>
            <pc:sldMk cId="1529230856" sldId="259"/>
            <ac:spMk id="3" creationId="{5A32FA49-D282-56AE-4F1A-CCFFC3631D0A}"/>
          </ac:spMkLst>
        </pc:spChg>
        <pc:picChg chg="add mod modCrop">
          <ac:chgData name="Marina Milosheva" userId="91ebe279-7390-40f5-bd9e-ae4a468f1882" providerId="ADAL" clId="{538F5EDE-414A-46B8-A17B-3C70715C89A0}" dt="2024-06-06T16:25:40.432" v="3587" actId="1076"/>
          <ac:picMkLst>
            <pc:docMk/>
            <pc:sldMk cId="1529230856" sldId="259"/>
            <ac:picMk id="6" creationId="{B32CCC43-0259-7C90-8E94-0A051FF9ED59}"/>
          </ac:picMkLst>
        </pc:picChg>
        <pc:picChg chg="add mod">
          <ac:chgData name="Marina Milosheva" userId="91ebe279-7390-40f5-bd9e-ae4a468f1882" providerId="ADAL" clId="{538F5EDE-414A-46B8-A17B-3C70715C89A0}" dt="2024-06-13T14:07:19.895" v="15271"/>
          <ac:picMkLst>
            <pc:docMk/>
            <pc:sldMk cId="1529230856" sldId="259"/>
            <ac:picMk id="8" creationId="{F7F79A13-B921-8611-1B54-D79D76FA21B2}"/>
          </ac:picMkLst>
        </pc:picChg>
      </pc:sldChg>
      <pc:sldChg chg="addSp delSp modSp add mod modTransition modAnim modCm modNotesTx">
        <pc:chgData name="Marina Milosheva" userId="91ebe279-7390-40f5-bd9e-ae4a468f1882" providerId="ADAL" clId="{538F5EDE-414A-46B8-A17B-3C70715C89A0}" dt="2024-06-13T14:10:58.242" v="15279"/>
        <pc:sldMkLst>
          <pc:docMk/>
          <pc:sldMk cId="729152617" sldId="260"/>
        </pc:sldMkLst>
        <pc:spChg chg="mod">
          <ac:chgData name="Marina Milosheva" userId="91ebe279-7390-40f5-bd9e-ae4a468f1882" providerId="ADAL" clId="{538F5EDE-414A-46B8-A17B-3C70715C89A0}" dt="2024-06-05T10:52:51.659" v="829" actId="20577"/>
          <ac:spMkLst>
            <pc:docMk/>
            <pc:sldMk cId="729152617" sldId="260"/>
            <ac:spMk id="2" creationId="{C156BA80-7659-D7BC-7C7D-D3A1F6E0B846}"/>
          </ac:spMkLst>
        </pc:spChg>
        <pc:spChg chg="mod">
          <ac:chgData name="Marina Milosheva" userId="91ebe279-7390-40f5-bd9e-ae4a468f1882" providerId="ADAL" clId="{538F5EDE-414A-46B8-A17B-3C70715C89A0}" dt="2024-06-05T10:53:32.334" v="851" actId="5793"/>
          <ac:spMkLst>
            <pc:docMk/>
            <pc:sldMk cId="729152617" sldId="260"/>
            <ac:spMk id="3" creationId="{5A32FA49-D282-56AE-4F1A-CCFFC3631D0A}"/>
          </ac:spMkLst>
        </pc:spChg>
        <pc:spChg chg="add mod">
          <ac:chgData name="Marina Milosheva" userId="91ebe279-7390-40f5-bd9e-ae4a468f1882" providerId="ADAL" clId="{538F5EDE-414A-46B8-A17B-3C70715C89A0}" dt="2024-06-06T16:23:13.865" v="3565" actId="1076"/>
          <ac:spMkLst>
            <pc:docMk/>
            <pc:sldMk cId="729152617" sldId="260"/>
            <ac:spMk id="8" creationId="{26223ABB-862A-4962-2684-9E1C2485380D}"/>
          </ac:spMkLst>
        </pc:spChg>
        <pc:graphicFrameChg chg="add mod modGraphic">
          <ac:chgData name="Marina Milosheva" userId="91ebe279-7390-40f5-bd9e-ae4a468f1882" providerId="ADAL" clId="{538F5EDE-414A-46B8-A17B-3C70715C89A0}" dt="2024-06-06T16:57:41.093" v="7218" actId="20577"/>
          <ac:graphicFrameMkLst>
            <pc:docMk/>
            <pc:sldMk cId="729152617" sldId="260"/>
            <ac:graphicFrameMk id="7" creationId="{F7DAE7A2-2B9F-AC9F-0D00-8CC936E6384E}"/>
          </ac:graphicFrameMkLst>
        </pc:graphicFrameChg>
        <pc:picChg chg="add del mod">
          <ac:chgData name="Marina Milosheva" userId="91ebe279-7390-40f5-bd9e-ae4a468f1882" providerId="ADAL" clId="{538F5EDE-414A-46B8-A17B-3C70715C89A0}" dt="2024-06-05T10:43:44.001" v="294" actId="478"/>
          <ac:picMkLst>
            <pc:docMk/>
            <pc:sldMk cId="729152617" sldId="260"/>
            <ac:picMk id="5" creationId="{02F48C03-1442-E48B-1761-1CBB10F6E64F}"/>
          </ac:picMkLst>
        </pc:picChg>
        <pc:picChg chg="add del mod">
          <ac:chgData name="Marina Milosheva" userId="91ebe279-7390-40f5-bd9e-ae4a468f1882" providerId="ADAL" clId="{538F5EDE-414A-46B8-A17B-3C70715C89A0}" dt="2024-06-05T10:52:57.629" v="830" actId="21"/>
          <ac:picMkLst>
            <pc:docMk/>
            <pc:sldMk cId="729152617" sldId="260"/>
            <ac:picMk id="6" creationId="{2EB979D4-90E0-629B-4485-05A31C80F1E4}"/>
          </ac:picMkLst>
        </pc:picChg>
        <pc:picChg chg="add del mod">
          <ac:chgData name="Marina Milosheva" userId="91ebe279-7390-40f5-bd9e-ae4a468f1882" providerId="ADAL" clId="{538F5EDE-414A-46B8-A17B-3C70715C89A0}" dt="2024-06-13T14:09:43.386" v="15278"/>
          <ac:picMkLst>
            <pc:docMk/>
            <pc:sldMk cId="729152617" sldId="260"/>
            <ac:picMk id="9" creationId="{375CDF26-3757-D362-8A7B-8841AEE7D986}"/>
          </ac:picMkLst>
        </pc:picChg>
        <pc:picChg chg="add del mod ord">
          <ac:chgData name="Marina Milosheva" userId="91ebe279-7390-40f5-bd9e-ae4a468f1882" providerId="ADAL" clId="{538F5EDE-414A-46B8-A17B-3C70715C89A0}" dt="2024-06-13T14:10:58.242" v="15279"/>
          <ac:picMkLst>
            <pc:docMk/>
            <pc:sldMk cId="729152617" sldId="260"/>
            <ac:picMk id="12" creationId="{AD966285-7296-9B42-4F55-32E8DBF40939}"/>
          </ac:picMkLst>
        </pc:picChg>
        <pc:picChg chg="add mod">
          <ac:chgData name="Marina Milosheva" userId="91ebe279-7390-40f5-bd9e-ae4a468f1882" providerId="ADAL" clId="{538F5EDE-414A-46B8-A17B-3C70715C89A0}" dt="2024-06-13T14:10:58.242" v="15279"/>
          <ac:picMkLst>
            <pc:docMk/>
            <pc:sldMk cId="729152617" sldId="260"/>
            <ac:picMk id="13" creationId="{950D47E1-62EB-FB10-4165-89D54B2B3C83}"/>
          </ac:picMkLst>
        </pc:picChg>
        <pc:cxnChg chg="add del">
          <ac:chgData name="Marina Milosheva" userId="91ebe279-7390-40f5-bd9e-ae4a468f1882" providerId="ADAL" clId="{538F5EDE-414A-46B8-A17B-3C70715C89A0}" dt="2024-06-06T16:21:45.979" v="3553" actId="478"/>
          <ac:cxnSpMkLst>
            <pc:docMk/>
            <pc:sldMk cId="729152617" sldId="260"/>
            <ac:cxnSpMk id="6" creationId="{A3D65439-42C4-1318-A654-671AFB92CB13}"/>
          </ac:cxnSpMkLst>
        </pc:cxnChg>
        <pc:extLst>
          <p:ext xmlns:p="http://schemas.openxmlformats.org/presentationml/2006/main" uri="{D6D511B9-2390-475A-947B-AFAB55BFBCF1}">
            <pc226:cmChg xmlns:pc226="http://schemas.microsoft.com/office/powerpoint/2022/06/main/command" chg="mod">
              <pc226:chgData name="Marina Milosheva" userId="91ebe279-7390-40f5-bd9e-ae4a468f1882" providerId="ADAL" clId="{538F5EDE-414A-46B8-A17B-3C70715C89A0}" dt="2024-06-06T16:21:23.926" v="3551"/>
              <pc2:cmMkLst xmlns:pc2="http://schemas.microsoft.com/office/powerpoint/2019/9/main/command">
                <pc:docMk/>
                <pc:sldMk cId="729152617" sldId="260"/>
                <pc2:cmMk id="{D2903526-B89B-490F-8A0C-ED84C5B61531}"/>
              </pc2:cmMkLst>
            </pc226:cmChg>
          </p:ext>
        </pc:extLst>
      </pc:sldChg>
      <pc:sldChg chg="addSp delSp modSp add mod modTransition modAnim modCm modNotesTx">
        <pc:chgData name="Marina Milosheva" userId="91ebe279-7390-40f5-bd9e-ae4a468f1882" providerId="ADAL" clId="{538F5EDE-414A-46B8-A17B-3C70715C89A0}" dt="2024-06-13T14:12:58.982" v="15283"/>
        <pc:sldMkLst>
          <pc:docMk/>
          <pc:sldMk cId="3008106054" sldId="261"/>
        </pc:sldMkLst>
        <pc:spChg chg="mod">
          <ac:chgData name="Marina Milosheva" userId="91ebe279-7390-40f5-bd9e-ae4a468f1882" providerId="ADAL" clId="{538F5EDE-414A-46B8-A17B-3C70715C89A0}" dt="2024-06-05T11:07:30.983" v="1642" actId="20577"/>
          <ac:spMkLst>
            <pc:docMk/>
            <pc:sldMk cId="3008106054" sldId="261"/>
            <ac:spMk id="2" creationId="{C156BA80-7659-D7BC-7C7D-D3A1F6E0B846}"/>
          </ac:spMkLst>
        </pc:spChg>
        <pc:spChg chg="mod">
          <ac:chgData name="Marina Milosheva" userId="91ebe279-7390-40f5-bd9e-ae4a468f1882" providerId="ADAL" clId="{538F5EDE-414A-46B8-A17B-3C70715C89A0}" dt="2024-06-05T11:47:00.632" v="3326" actId="27636"/>
          <ac:spMkLst>
            <pc:docMk/>
            <pc:sldMk cId="3008106054" sldId="261"/>
            <ac:spMk id="3" creationId="{5A32FA49-D282-56AE-4F1A-CCFFC3631D0A}"/>
          </ac:spMkLst>
        </pc:spChg>
        <pc:picChg chg="del">
          <ac:chgData name="Marina Milosheva" userId="91ebe279-7390-40f5-bd9e-ae4a468f1882" providerId="ADAL" clId="{538F5EDE-414A-46B8-A17B-3C70715C89A0}" dt="2024-06-05T10:53:01.735" v="831" actId="478"/>
          <ac:picMkLst>
            <pc:docMk/>
            <pc:sldMk cId="3008106054" sldId="261"/>
            <ac:picMk id="5" creationId="{02F48C03-1442-E48B-1761-1CBB10F6E64F}"/>
          </ac:picMkLst>
        </pc:picChg>
        <pc:picChg chg="add del mod">
          <ac:chgData name="Marina Milosheva" userId="91ebe279-7390-40f5-bd9e-ae4a468f1882" providerId="ADAL" clId="{538F5EDE-414A-46B8-A17B-3C70715C89A0}" dt="2024-06-05T11:47:02.754" v="3327" actId="478"/>
          <ac:picMkLst>
            <pc:docMk/>
            <pc:sldMk cId="3008106054" sldId="261"/>
            <ac:picMk id="6" creationId="{2EB979D4-90E0-629B-4485-05A31C80F1E4}"/>
          </ac:picMkLst>
        </pc:picChg>
        <pc:picChg chg="add del mod">
          <ac:chgData name="Marina Milosheva" userId="91ebe279-7390-40f5-bd9e-ae4a468f1882" providerId="ADAL" clId="{538F5EDE-414A-46B8-A17B-3C70715C89A0}" dt="2024-06-13T14:11:54.661" v="15282"/>
          <ac:picMkLst>
            <pc:docMk/>
            <pc:sldMk cId="3008106054" sldId="261"/>
            <ac:picMk id="7" creationId="{DF402205-F2F0-9C1E-4A35-0638509CB84C}"/>
          </ac:picMkLst>
        </pc:picChg>
        <pc:picChg chg="add del mod">
          <ac:chgData name="Marina Milosheva" userId="91ebe279-7390-40f5-bd9e-ae4a468f1882" providerId="ADAL" clId="{538F5EDE-414A-46B8-A17B-3C70715C89A0}" dt="2024-06-05T11:48:00.784" v="3336" actId="478"/>
          <ac:picMkLst>
            <pc:docMk/>
            <pc:sldMk cId="3008106054" sldId="261"/>
            <ac:picMk id="8" creationId="{DA8ECFF4-A4E8-EF60-B3F3-A32DE3024AB8}"/>
          </ac:picMkLst>
        </pc:picChg>
        <pc:picChg chg="add mod">
          <ac:chgData name="Marina Milosheva" userId="91ebe279-7390-40f5-bd9e-ae4a468f1882" providerId="ADAL" clId="{538F5EDE-414A-46B8-A17B-3C70715C89A0}" dt="2024-06-05T11:49:55.599" v="3346" actId="1076"/>
          <ac:picMkLst>
            <pc:docMk/>
            <pc:sldMk cId="3008106054" sldId="261"/>
            <ac:picMk id="10" creationId="{D2CFA484-EBDB-BDF6-4171-A93AF14D0CD8}"/>
          </ac:picMkLst>
        </pc:picChg>
        <pc:picChg chg="add del mod ord">
          <ac:chgData name="Marina Milosheva" userId="91ebe279-7390-40f5-bd9e-ae4a468f1882" providerId="ADAL" clId="{538F5EDE-414A-46B8-A17B-3C70715C89A0}" dt="2024-06-13T14:12:58.982" v="15283"/>
          <ac:picMkLst>
            <pc:docMk/>
            <pc:sldMk cId="3008106054" sldId="261"/>
            <ac:picMk id="11" creationId="{E8775AA0-5EAE-9882-A2B5-5BC475E433C7}"/>
          </ac:picMkLst>
        </pc:picChg>
        <pc:picChg chg="add mod ord modCrop">
          <ac:chgData name="Marina Milosheva" userId="91ebe279-7390-40f5-bd9e-ae4a468f1882" providerId="ADAL" clId="{538F5EDE-414A-46B8-A17B-3C70715C89A0}" dt="2024-06-05T11:50:00.230" v="3348" actId="167"/>
          <ac:picMkLst>
            <pc:docMk/>
            <pc:sldMk cId="3008106054" sldId="261"/>
            <ac:picMk id="12" creationId="{B0BB13A4-D000-08D1-C89C-5AEBC4C8284A}"/>
          </ac:picMkLst>
        </pc:picChg>
        <pc:picChg chg="add mod">
          <ac:chgData name="Marina Milosheva" userId="91ebe279-7390-40f5-bd9e-ae4a468f1882" providerId="ADAL" clId="{538F5EDE-414A-46B8-A17B-3C70715C89A0}" dt="2024-06-13T14:12:58.982" v="15283"/>
          <ac:picMkLst>
            <pc:docMk/>
            <pc:sldMk cId="3008106054" sldId="261"/>
            <ac:picMk id="13" creationId="{83BDD2CE-A378-E3C7-D296-2A206A9B44ED}"/>
          </ac:picMkLst>
        </pc:picChg>
        <pc:extLst>
          <p:ext xmlns:p="http://schemas.openxmlformats.org/presentationml/2006/main" uri="{D6D511B9-2390-475A-947B-AFAB55BFBCF1}">
            <pc226:cmChg xmlns:pc226="http://schemas.microsoft.com/office/powerpoint/2022/06/main/command" chg="mod">
              <pc226:chgData name="Marina Milosheva" userId="91ebe279-7390-40f5-bd9e-ae4a468f1882" providerId="ADAL" clId="{538F5EDE-414A-46B8-A17B-3C70715C89A0}" dt="2024-06-06T16:24:05.286" v="3576"/>
              <pc2:cmMkLst xmlns:pc2="http://schemas.microsoft.com/office/powerpoint/2019/9/main/command">
                <pc:docMk/>
                <pc:sldMk cId="3008106054" sldId="261"/>
                <pc2:cmMk id="{0479BDD6-AD1E-41C0-84D3-91A78883BD5C}"/>
              </pc2:cmMkLst>
            </pc226:cmChg>
          </p:ext>
        </pc:extLst>
      </pc:sldChg>
      <pc:sldChg chg="addSp delSp modSp add mod modTransition modAnim modNotesTx">
        <pc:chgData name="Marina Milosheva" userId="91ebe279-7390-40f5-bd9e-ae4a468f1882" providerId="ADAL" clId="{538F5EDE-414A-46B8-A17B-3C70715C89A0}" dt="2024-06-13T14:16:33.619" v="15295"/>
        <pc:sldMkLst>
          <pc:docMk/>
          <pc:sldMk cId="3116588888" sldId="262"/>
        </pc:sldMkLst>
        <pc:spChg chg="mod">
          <ac:chgData name="Marina Milosheva" userId="91ebe279-7390-40f5-bd9e-ae4a468f1882" providerId="ADAL" clId="{538F5EDE-414A-46B8-A17B-3C70715C89A0}" dt="2024-06-05T11:09:34.747" v="1710" actId="14100"/>
          <ac:spMkLst>
            <pc:docMk/>
            <pc:sldMk cId="3116588888" sldId="262"/>
            <ac:spMk id="2" creationId="{C156BA80-7659-D7BC-7C7D-D3A1F6E0B846}"/>
          </ac:spMkLst>
        </pc:spChg>
        <pc:spChg chg="mod">
          <ac:chgData name="Marina Milosheva" userId="91ebe279-7390-40f5-bd9e-ae4a468f1882" providerId="ADAL" clId="{538F5EDE-414A-46B8-A17B-3C70715C89A0}" dt="2024-06-05T11:23:19.208" v="2591" actId="113"/>
          <ac:spMkLst>
            <pc:docMk/>
            <pc:sldMk cId="3116588888" sldId="262"/>
            <ac:spMk id="3" creationId="{5A32FA49-D282-56AE-4F1A-CCFFC3631D0A}"/>
          </ac:spMkLst>
        </pc:spChg>
        <pc:picChg chg="del">
          <ac:chgData name="Marina Milosheva" userId="91ebe279-7390-40f5-bd9e-ae4a468f1882" providerId="ADAL" clId="{538F5EDE-414A-46B8-A17B-3C70715C89A0}" dt="2024-06-05T10:42:30.388" v="285" actId="478"/>
          <ac:picMkLst>
            <pc:docMk/>
            <pc:sldMk cId="3116588888" sldId="262"/>
            <ac:picMk id="5" creationId="{02F48C03-1442-E48B-1761-1CBB10F6E64F}"/>
          </ac:picMkLst>
        </pc:picChg>
        <pc:picChg chg="add mod modCrop">
          <ac:chgData name="Marina Milosheva" userId="91ebe279-7390-40f5-bd9e-ae4a468f1882" providerId="ADAL" clId="{538F5EDE-414A-46B8-A17B-3C70715C89A0}" dt="2024-06-05T11:07:50.757" v="1657" actId="1076"/>
          <ac:picMkLst>
            <pc:docMk/>
            <pc:sldMk cId="3116588888" sldId="262"/>
            <ac:picMk id="6" creationId="{757DA19A-5614-8D3A-8288-117E86C8C69E}"/>
          </ac:picMkLst>
        </pc:picChg>
        <pc:picChg chg="add del mod">
          <ac:chgData name="Marina Milosheva" userId="91ebe279-7390-40f5-bd9e-ae4a468f1882" providerId="ADAL" clId="{538F5EDE-414A-46B8-A17B-3C70715C89A0}" dt="2024-06-13T14:15:39.184" v="15291"/>
          <ac:picMkLst>
            <pc:docMk/>
            <pc:sldMk cId="3116588888" sldId="262"/>
            <ac:picMk id="8" creationId="{64494488-4799-E70A-83DE-70A64514ABB2}"/>
          </ac:picMkLst>
        </pc:picChg>
        <pc:picChg chg="add del mod ord">
          <ac:chgData name="Marina Milosheva" userId="91ebe279-7390-40f5-bd9e-ae4a468f1882" providerId="ADAL" clId="{538F5EDE-414A-46B8-A17B-3C70715C89A0}" dt="2024-06-13T14:15:44.806" v="15292"/>
          <ac:picMkLst>
            <pc:docMk/>
            <pc:sldMk cId="3116588888" sldId="262"/>
            <ac:picMk id="11" creationId="{4A05E784-A824-00C2-D5E7-EAE353E12A94}"/>
          </ac:picMkLst>
        </pc:picChg>
        <pc:picChg chg="add del mod">
          <ac:chgData name="Marina Milosheva" userId="91ebe279-7390-40f5-bd9e-ae4a468f1882" providerId="ADAL" clId="{538F5EDE-414A-46B8-A17B-3C70715C89A0}" dt="2024-06-13T14:15:46.834" v="15294"/>
          <ac:picMkLst>
            <pc:docMk/>
            <pc:sldMk cId="3116588888" sldId="262"/>
            <ac:picMk id="12" creationId="{35CD4C74-9768-AE74-61A1-EA55DFDA3B77}"/>
          </ac:picMkLst>
        </pc:picChg>
        <pc:picChg chg="add del mod ord">
          <ac:chgData name="Marina Milosheva" userId="91ebe279-7390-40f5-bd9e-ae4a468f1882" providerId="ADAL" clId="{538F5EDE-414A-46B8-A17B-3C70715C89A0}" dt="2024-06-13T14:16:33.619" v="15295"/>
          <ac:picMkLst>
            <pc:docMk/>
            <pc:sldMk cId="3116588888" sldId="262"/>
            <ac:picMk id="15" creationId="{5F4AE4CE-A006-1FE3-224D-A6E7A426B742}"/>
          </ac:picMkLst>
        </pc:picChg>
        <pc:picChg chg="add mod">
          <ac:chgData name="Marina Milosheva" userId="91ebe279-7390-40f5-bd9e-ae4a468f1882" providerId="ADAL" clId="{538F5EDE-414A-46B8-A17B-3C70715C89A0}" dt="2024-06-13T14:16:33.619" v="15295"/>
          <ac:picMkLst>
            <pc:docMk/>
            <pc:sldMk cId="3116588888" sldId="262"/>
            <ac:picMk id="16" creationId="{C18D68F6-52DF-873E-511F-52BA80469543}"/>
          </ac:picMkLst>
        </pc:picChg>
      </pc:sldChg>
      <pc:sldChg chg="add del">
        <pc:chgData name="Marina Milosheva" userId="91ebe279-7390-40f5-bd9e-ae4a468f1882" providerId="ADAL" clId="{538F5EDE-414A-46B8-A17B-3C70715C89A0}" dt="2024-06-05T11:09:45.721" v="1711" actId="47"/>
        <pc:sldMkLst>
          <pc:docMk/>
          <pc:sldMk cId="3496831318" sldId="263"/>
        </pc:sldMkLst>
      </pc:sldChg>
      <pc:sldChg chg="add del">
        <pc:chgData name="Marina Milosheva" userId="91ebe279-7390-40f5-bd9e-ae4a468f1882" providerId="ADAL" clId="{538F5EDE-414A-46B8-A17B-3C70715C89A0}" dt="2024-06-05T11:09:47.439" v="1712" actId="47"/>
        <pc:sldMkLst>
          <pc:docMk/>
          <pc:sldMk cId="173007624" sldId="264"/>
        </pc:sldMkLst>
      </pc:sldChg>
      <pc:sldChg chg="addSp delSp modSp add mod modNotesTx">
        <pc:chgData name="Marina Milosheva" userId="91ebe279-7390-40f5-bd9e-ae4a468f1882" providerId="ADAL" clId="{538F5EDE-414A-46B8-A17B-3C70715C89A0}" dt="2024-06-13T14:22:42.473" v="15309"/>
        <pc:sldMkLst>
          <pc:docMk/>
          <pc:sldMk cId="31413674" sldId="265"/>
        </pc:sldMkLst>
        <pc:spChg chg="mod">
          <ac:chgData name="Marina Milosheva" userId="91ebe279-7390-40f5-bd9e-ae4a468f1882" providerId="ADAL" clId="{538F5EDE-414A-46B8-A17B-3C70715C89A0}" dt="2024-06-05T11:08:44.613" v="1683" actId="20577"/>
          <ac:spMkLst>
            <pc:docMk/>
            <pc:sldMk cId="31413674" sldId="265"/>
            <ac:spMk id="2" creationId="{C156BA80-7659-D7BC-7C7D-D3A1F6E0B846}"/>
          </ac:spMkLst>
        </pc:spChg>
        <pc:spChg chg="mod">
          <ac:chgData name="Marina Milosheva" userId="91ebe279-7390-40f5-bd9e-ae4a468f1882" providerId="ADAL" clId="{538F5EDE-414A-46B8-A17B-3C70715C89A0}" dt="2024-06-10T13:45:37.567" v="15123" actId="113"/>
          <ac:spMkLst>
            <pc:docMk/>
            <pc:sldMk cId="31413674" sldId="265"/>
            <ac:spMk id="3" creationId="{5A32FA49-D282-56AE-4F1A-CCFFC3631D0A}"/>
          </ac:spMkLst>
        </pc:spChg>
        <pc:picChg chg="del">
          <ac:chgData name="Marina Milosheva" userId="91ebe279-7390-40f5-bd9e-ae4a468f1882" providerId="ADAL" clId="{538F5EDE-414A-46B8-A17B-3C70715C89A0}" dt="2024-06-05T11:08:46.219" v="1684" actId="478"/>
          <ac:picMkLst>
            <pc:docMk/>
            <pc:sldMk cId="31413674" sldId="265"/>
            <ac:picMk id="5" creationId="{02F48C03-1442-E48B-1761-1CBB10F6E64F}"/>
          </ac:picMkLst>
        </pc:picChg>
        <pc:picChg chg="add mod">
          <ac:chgData name="Marina Milosheva" userId="91ebe279-7390-40f5-bd9e-ae4a468f1882" providerId="ADAL" clId="{538F5EDE-414A-46B8-A17B-3C70715C89A0}" dt="2024-06-05T11:44:35.711" v="3116" actId="1076"/>
          <ac:picMkLst>
            <pc:docMk/>
            <pc:sldMk cId="31413674" sldId="265"/>
            <ac:picMk id="6" creationId="{4BC3E0B2-EF9B-2298-BFA6-434B6E4FBF26}"/>
          </ac:picMkLst>
        </pc:picChg>
        <pc:picChg chg="add mod">
          <ac:chgData name="Marina Milosheva" userId="91ebe279-7390-40f5-bd9e-ae4a468f1882" providerId="ADAL" clId="{538F5EDE-414A-46B8-A17B-3C70715C89A0}" dt="2024-06-13T14:22:42.473" v="15309"/>
          <ac:picMkLst>
            <pc:docMk/>
            <pc:sldMk cId="31413674" sldId="265"/>
            <ac:picMk id="8" creationId="{8A22AABD-B9BB-8DBB-5718-50E774EEA338}"/>
          </ac:picMkLst>
        </pc:picChg>
      </pc:sldChg>
      <pc:sldChg chg="delSp add del mod">
        <pc:chgData name="Marina Milosheva" userId="91ebe279-7390-40f5-bd9e-ae4a468f1882" providerId="ADAL" clId="{538F5EDE-414A-46B8-A17B-3C70715C89A0}" dt="2024-06-05T11:44:46.194" v="3118" actId="47"/>
        <pc:sldMkLst>
          <pc:docMk/>
          <pc:sldMk cId="2427521966" sldId="266"/>
        </pc:sldMkLst>
        <pc:picChg chg="del">
          <ac:chgData name="Marina Milosheva" userId="91ebe279-7390-40f5-bd9e-ae4a468f1882" providerId="ADAL" clId="{538F5EDE-414A-46B8-A17B-3C70715C89A0}" dt="2024-06-05T11:44:30.738" v="3114" actId="21"/>
          <ac:picMkLst>
            <pc:docMk/>
            <pc:sldMk cId="2427521966" sldId="266"/>
            <ac:picMk id="5" creationId="{02F48C03-1442-E48B-1761-1CBB10F6E64F}"/>
          </ac:picMkLst>
        </pc:picChg>
      </pc:sldChg>
      <pc:sldChg chg="addSp delSp modSp add mod modTransition setBg modAnim modCm modNotesTx">
        <pc:chgData name="Marina Milosheva" userId="91ebe279-7390-40f5-bd9e-ae4a468f1882" providerId="ADAL" clId="{538F5EDE-414A-46B8-A17B-3C70715C89A0}" dt="2024-06-13T14:09:15.162" v="15275"/>
        <pc:sldMkLst>
          <pc:docMk/>
          <pc:sldMk cId="1648119440" sldId="267"/>
        </pc:sldMkLst>
        <pc:spChg chg="mod">
          <ac:chgData name="Marina Milosheva" userId="91ebe279-7390-40f5-bd9e-ae4a468f1882" providerId="ADAL" clId="{538F5EDE-414A-46B8-A17B-3C70715C89A0}" dt="2024-06-05T10:53:17.196" v="833" actId="26606"/>
          <ac:spMkLst>
            <pc:docMk/>
            <pc:sldMk cId="1648119440" sldId="267"/>
            <ac:spMk id="2" creationId="{C156BA80-7659-D7BC-7C7D-D3A1F6E0B846}"/>
          </ac:spMkLst>
        </pc:spChg>
        <pc:spChg chg="del mod">
          <ac:chgData name="Marina Milosheva" userId="91ebe279-7390-40f5-bd9e-ae4a468f1882" providerId="ADAL" clId="{538F5EDE-414A-46B8-A17B-3C70715C89A0}" dt="2024-06-06T16:20:28.336" v="3502" actId="478"/>
          <ac:spMkLst>
            <pc:docMk/>
            <pc:sldMk cId="1648119440" sldId="267"/>
            <ac:spMk id="3" creationId="{5A32FA49-D282-56AE-4F1A-CCFFC3631D0A}"/>
          </ac:spMkLst>
        </pc:spChg>
        <pc:spChg chg="add del mod">
          <ac:chgData name="Marina Milosheva" userId="91ebe279-7390-40f5-bd9e-ae4a468f1882" providerId="ADAL" clId="{538F5EDE-414A-46B8-A17B-3C70715C89A0}" dt="2024-06-06T16:26:21.268" v="3591" actId="478"/>
          <ac:spMkLst>
            <pc:docMk/>
            <pc:sldMk cId="1648119440" sldId="267"/>
            <ac:spMk id="4" creationId="{AC0537DB-1665-BF2A-1597-0DCAB8AB268E}"/>
          </ac:spMkLst>
        </pc:spChg>
        <pc:spChg chg="add del mod">
          <ac:chgData name="Marina Milosheva" userId="91ebe279-7390-40f5-bd9e-ae4a468f1882" providerId="ADAL" clId="{538F5EDE-414A-46B8-A17B-3C70715C89A0}" dt="2024-06-06T16:28:03.612" v="3606" actId="478"/>
          <ac:spMkLst>
            <pc:docMk/>
            <pc:sldMk cId="1648119440" sldId="267"/>
            <ac:spMk id="5" creationId="{F0CD3384-FB8A-3DAC-66F3-56F1D85AF171}"/>
          </ac:spMkLst>
        </pc:spChg>
        <pc:spChg chg="add del">
          <ac:chgData name="Marina Milosheva" userId="91ebe279-7390-40f5-bd9e-ae4a468f1882" providerId="ADAL" clId="{538F5EDE-414A-46B8-A17B-3C70715C89A0}" dt="2024-06-06T16:27:43.941" v="3601" actId="478"/>
          <ac:spMkLst>
            <pc:docMk/>
            <pc:sldMk cId="1648119440" sldId="267"/>
            <ac:spMk id="6" creationId="{3DD1C897-5C58-8A2F-E39D-CA8F60544266}"/>
          </ac:spMkLst>
        </pc:spChg>
        <pc:spChg chg="add mod">
          <ac:chgData name="Marina Milosheva" userId="91ebe279-7390-40f5-bd9e-ae4a468f1882" providerId="ADAL" clId="{538F5EDE-414A-46B8-A17B-3C70715C89A0}" dt="2024-06-06T16:29:45.284" v="3625" actId="121"/>
          <ac:spMkLst>
            <pc:docMk/>
            <pc:sldMk cId="1648119440" sldId="267"/>
            <ac:spMk id="7" creationId="{50E7F57E-D307-AB29-25C9-05EBA3EBA132}"/>
          </ac:spMkLst>
        </pc:spChg>
        <pc:spChg chg="add del">
          <ac:chgData name="Marina Milosheva" userId="91ebe279-7390-40f5-bd9e-ae4a468f1882" providerId="ADAL" clId="{538F5EDE-414A-46B8-A17B-3C70715C89A0}" dt="2024-06-05T10:53:17.196" v="833" actId="26606"/>
          <ac:spMkLst>
            <pc:docMk/>
            <pc:sldMk cId="1648119440" sldId="267"/>
            <ac:spMk id="9" creationId="{1CD81A2A-6ED4-4EF4-A14C-912D31E14800}"/>
          </ac:spMkLst>
        </pc:spChg>
        <pc:spChg chg="add del">
          <ac:chgData name="Marina Milosheva" userId="91ebe279-7390-40f5-bd9e-ae4a468f1882" providerId="ADAL" clId="{538F5EDE-414A-46B8-A17B-3C70715C89A0}" dt="2024-06-05T10:53:17.196" v="833" actId="26606"/>
          <ac:spMkLst>
            <pc:docMk/>
            <pc:sldMk cId="1648119440" sldId="267"/>
            <ac:spMk id="11" creationId="{1661932C-CA15-4E17-B115-FAE7CBEE4789}"/>
          </ac:spMkLst>
        </pc:spChg>
        <pc:spChg chg="add del">
          <ac:chgData name="Marina Milosheva" userId="91ebe279-7390-40f5-bd9e-ae4a468f1882" providerId="ADAL" clId="{538F5EDE-414A-46B8-A17B-3C70715C89A0}" dt="2024-06-05T10:53:17.196" v="833" actId="26606"/>
          <ac:spMkLst>
            <pc:docMk/>
            <pc:sldMk cId="1648119440" sldId="267"/>
            <ac:spMk id="13" creationId="{8590ADD5-9383-4D3D-9047-3DA2593CCB5D}"/>
          </ac:spMkLst>
        </pc:spChg>
        <pc:spChg chg="add del">
          <ac:chgData name="Marina Milosheva" userId="91ebe279-7390-40f5-bd9e-ae4a468f1882" providerId="ADAL" clId="{538F5EDE-414A-46B8-A17B-3C70715C89A0}" dt="2024-06-05T10:53:17.196" v="833" actId="26606"/>
          <ac:spMkLst>
            <pc:docMk/>
            <pc:sldMk cId="1648119440" sldId="267"/>
            <ac:spMk id="15" creationId="{DABE3E45-88CF-45D8-8D40-C773324D93F6}"/>
          </ac:spMkLst>
        </pc:spChg>
        <pc:spChg chg="add del">
          <ac:chgData name="Marina Milosheva" userId="91ebe279-7390-40f5-bd9e-ae4a468f1882" providerId="ADAL" clId="{538F5EDE-414A-46B8-A17B-3C70715C89A0}" dt="2024-06-05T10:53:17.196" v="833" actId="26606"/>
          <ac:spMkLst>
            <pc:docMk/>
            <pc:sldMk cId="1648119440" sldId="267"/>
            <ac:spMk id="19" creationId="{B91ECDA9-56DC-4270-8F33-01C5637B8CEB}"/>
          </ac:spMkLst>
        </pc:spChg>
        <pc:spChg chg="add del">
          <ac:chgData name="Marina Milosheva" userId="91ebe279-7390-40f5-bd9e-ae4a468f1882" providerId="ADAL" clId="{538F5EDE-414A-46B8-A17B-3C70715C89A0}" dt="2024-06-05T10:53:17.196" v="833" actId="26606"/>
          <ac:spMkLst>
            <pc:docMk/>
            <pc:sldMk cId="1648119440" sldId="267"/>
            <ac:spMk id="21" creationId="{75F47824-961D-465D-84F9-EAE11BC6173B}"/>
          </ac:spMkLst>
        </pc:spChg>
        <pc:spChg chg="add del">
          <ac:chgData name="Marina Milosheva" userId="91ebe279-7390-40f5-bd9e-ae4a468f1882" providerId="ADAL" clId="{538F5EDE-414A-46B8-A17B-3C70715C89A0}" dt="2024-06-05T10:53:17.196" v="833" actId="26606"/>
          <ac:spMkLst>
            <pc:docMk/>
            <pc:sldMk cId="1648119440" sldId="267"/>
            <ac:spMk id="23" creationId="{FEC9DA3E-C1D7-472D-B7C0-F71AE41FBA23}"/>
          </ac:spMkLst>
        </pc:spChg>
        <pc:spChg chg="add">
          <ac:chgData name="Marina Milosheva" userId="91ebe279-7390-40f5-bd9e-ae4a468f1882" providerId="ADAL" clId="{538F5EDE-414A-46B8-A17B-3C70715C89A0}" dt="2024-06-05T10:53:17.196" v="833" actId="26606"/>
          <ac:spMkLst>
            <pc:docMk/>
            <pc:sldMk cId="1648119440" sldId="267"/>
            <ac:spMk id="28" creationId="{F837543A-6020-4505-A233-C9DB4BF74011}"/>
          </ac:spMkLst>
        </pc:spChg>
        <pc:spChg chg="add">
          <ac:chgData name="Marina Milosheva" userId="91ebe279-7390-40f5-bd9e-ae4a468f1882" providerId="ADAL" clId="{538F5EDE-414A-46B8-A17B-3C70715C89A0}" dt="2024-06-05T10:53:17.196" v="833" actId="26606"/>
          <ac:spMkLst>
            <pc:docMk/>
            <pc:sldMk cId="1648119440" sldId="267"/>
            <ac:spMk id="30" creationId="{35B16301-FB18-48BA-A6DD-C37CAF6F9A18}"/>
          </ac:spMkLst>
        </pc:spChg>
        <pc:spChg chg="add">
          <ac:chgData name="Marina Milosheva" userId="91ebe279-7390-40f5-bd9e-ae4a468f1882" providerId="ADAL" clId="{538F5EDE-414A-46B8-A17B-3C70715C89A0}" dt="2024-06-05T10:53:17.196" v="833" actId="26606"/>
          <ac:spMkLst>
            <pc:docMk/>
            <pc:sldMk cId="1648119440" sldId="267"/>
            <ac:spMk id="32" creationId="{C3C0D90E-074A-4F52-9B11-B52BEF4BCBE5}"/>
          </ac:spMkLst>
        </pc:spChg>
        <pc:spChg chg="add">
          <ac:chgData name="Marina Milosheva" userId="91ebe279-7390-40f5-bd9e-ae4a468f1882" providerId="ADAL" clId="{538F5EDE-414A-46B8-A17B-3C70715C89A0}" dt="2024-06-05T10:53:17.196" v="833" actId="26606"/>
          <ac:spMkLst>
            <pc:docMk/>
            <pc:sldMk cId="1648119440" sldId="267"/>
            <ac:spMk id="34" creationId="{CABBD4C1-E6F8-46F6-8152-A8A97490BF4D}"/>
          </ac:spMkLst>
        </pc:spChg>
        <pc:spChg chg="add">
          <ac:chgData name="Marina Milosheva" userId="91ebe279-7390-40f5-bd9e-ae4a468f1882" providerId="ADAL" clId="{538F5EDE-414A-46B8-A17B-3C70715C89A0}" dt="2024-06-05T10:53:17.196" v="833" actId="26606"/>
          <ac:spMkLst>
            <pc:docMk/>
            <pc:sldMk cId="1648119440" sldId="267"/>
            <ac:spMk id="36" creationId="{83BA5EF5-1FE9-4BF9-83BB-269BCDDF6156}"/>
          </ac:spMkLst>
        </pc:spChg>
        <pc:spChg chg="add">
          <ac:chgData name="Marina Milosheva" userId="91ebe279-7390-40f5-bd9e-ae4a468f1882" providerId="ADAL" clId="{538F5EDE-414A-46B8-A17B-3C70715C89A0}" dt="2024-06-05T10:53:17.196" v="833" actId="26606"/>
          <ac:spMkLst>
            <pc:docMk/>
            <pc:sldMk cId="1648119440" sldId="267"/>
            <ac:spMk id="40" creationId="{88853921-7BC9-4BDE-ACAB-133C683C82D6}"/>
          </ac:spMkLst>
        </pc:spChg>
        <pc:spChg chg="add">
          <ac:chgData name="Marina Milosheva" userId="91ebe279-7390-40f5-bd9e-ae4a468f1882" providerId="ADAL" clId="{538F5EDE-414A-46B8-A17B-3C70715C89A0}" dt="2024-06-05T10:53:17.196" v="833" actId="26606"/>
          <ac:spMkLst>
            <pc:docMk/>
            <pc:sldMk cId="1648119440" sldId="267"/>
            <ac:spMk id="42" creationId="{09192968-3AE7-4470-A61C-97294BB92731}"/>
          </ac:spMkLst>
        </pc:spChg>
        <pc:spChg chg="add">
          <ac:chgData name="Marina Milosheva" userId="91ebe279-7390-40f5-bd9e-ae4a468f1882" providerId="ADAL" clId="{538F5EDE-414A-46B8-A17B-3C70715C89A0}" dt="2024-06-05T10:53:17.196" v="833" actId="26606"/>
          <ac:spMkLst>
            <pc:docMk/>
            <pc:sldMk cId="1648119440" sldId="267"/>
            <ac:spMk id="44" creationId="{3AB72E55-43E4-4356-BFE8-E2102CB0B505}"/>
          </ac:spMkLst>
        </pc:spChg>
        <pc:picChg chg="del mod">
          <ac:chgData name="Marina Milosheva" userId="91ebe279-7390-40f5-bd9e-ae4a468f1882" providerId="ADAL" clId="{538F5EDE-414A-46B8-A17B-3C70715C89A0}" dt="2024-06-05T10:52:03.569" v="810" actId="478"/>
          <ac:picMkLst>
            <pc:docMk/>
            <pc:sldMk cId="1648119440" sldId="267"/>
            <ac:picMk id="4" creationId="{87E464C3-41D0-324C-63A2-6EA83DF65417}"/>
          </ac:picMkLst>
        </pc:picChg>
        <pc:picChg chg="add del mod">
          <ac:chgData name="Marina Milosheva" userId="91ebe279-7390-40f5-bd9e-ae4a468f1882" providerId="ADAL" clId="{538F5EDE-414A-46B8-A17B-3C70715C89A0}" dt="2024-06-13T14:08:40.974" v="15274"/>
          <ac:picMkLst>
            <pc:docMk/>
            <pc:sldMk cId="1648119440" sldId="267"/>
            <ac:picMk id="5" creationId="{7358FFC5-9ADF-2AEE-3BA7-F3CCB29AEF43}"/>
          </ac:picMkLst>
        </pc:picChg>
        <pc:picChg chg="del">
          <ac:chgData name="Marina Milosheva" userId="91ebe279-7390-40f5-bd9e-ae4a468f1882" providerId="ADAL" clId="{538F5EDE-414A-46B8-A17B-3C70715C89A0}" dt="2024-06-05T10:48:03.783" v="533" actId="478"/>
          <ac:picMkLst>
            <pc:docMk/>
            <pc:sldMk cId="1648119440" sldId="267"/>
            <ac:picMk id="6" creationId="{B32CCC43-0259-7C90-8E94-0A051FF9ED59}"/>
          </ac:picMkLst>
        </pc:picChg>
        <pc:picChg chg="add del mod ord">
          <ac:chgData name="Marina Milosheva" userId="91ebe279-7390-40f5-bd9e-ae4a468f1882" providerId="ADAL" clId="{538F5EDE-414A-46B8-A17B-3C70715C89A0}" dt="2024-06-13T14:09:15.162" v="15275"/>
          <ac:picMkLst>
            <pc:docMk/>
            <pc:sldMk cId="1648119440" sldId="267"/>
            <ac:picMk id="10" creationId="{A2D13B35-080E-21DE-BC3E-90E09B046EE4}"/>
          </ac:picMkLst>
        </pc:picChg>
        <pc:picChg chg="add mod">
          <ac:chgData name="Marina Milosheva" userId="91ebe279-7390-40f5-bd9e-ae4a468f1882" providerId="ADAL" clId="{538F5EDE-414A-46B8-A17B-3C70715C89A0}" dt="2024-06-13T14:09:15.162" v="15275"/>
          <ac:picMkLst>
            <pc:docMk/>
            <pc:sldMk cId="1648119440" sldId="267"/>
            <ac:picMk id="11" creationId="{462EF2D2-706E-5CEB-3E19-8C6F52525D1B}"/>
          </ac:picMkLst>
        </pc:picChg>
        <pc:cxnChg chg="add del">
          <ac:chgData name="Marina Milosheva" userId="91ebe279-7390-40f5-bd9e-ae4a468f1882" providerId="ADAL" clId="{538F5EDE-414A-46B8-A17B-3C70715C89A0}" dt="2024-06-05T10:53:17.196" v="833" actId="26606"/>
          <ac:cxnSpMkLst>
            <pc:docMk/>
            <pc:sldMk cId="1648119440" sldId="267"/>
            <ac:cxnSpMk id="17" creationId="{49CD1692-827B-4C8D-B4A1-134FD04CF45C}"/>
          </ac:cxnSpMkLst>
        </pc:cxnChg>
        <pc:cxnChg chg="add">
          <ac:chgData name="Marina Milosheva" userId="91ebe279-7390-40f5-bd9e-ae4a468f1882" providerId="ADAL" clId="{538F5EDE-414A-46B8-A17B-3C70715C89A0}" dt="2024-06-05T10:53:17.196" v="833" actId="26606"/>
          <ac:cxnSpMkLst>
            <pc:docMk/>
            <pc:sldMk cId="1648119440" sldId="267"/>
            <ac:cxnSpMk id="38" creationId="{4B3BCACB-5880-460B-9606-8C433A9AF99D}"/>
          </ac:cxnSpMkLst>
        </pc:cxnChg>
        <pc:extLst>
          <p:ext xmlns:p="http://schemas.openxmlformats.org/presentationml/2006/main" uri="{D6D511B9-2390-475A-947B-AFAB55BFBCF1}">
            <pc226:cmChg xmlns:pc226="http://schemas.microsoft.com/office/powerpoint/2022/06/main/command" chg="mod">
              <pc226:chgData name="Marina Milosheva" userId="91ebe279-7390-40f5-bd9e-ae4a468f1882" providerId="ADAL" clId="{538F5EDE-414A-46B8-A17B-3C70715C89A0}" dt="2024-06-06T16:20:28.337" v="3503" actId="2056"/>
              <pc2:cmMkLst xmlns:pc2="http://schemas.microsoft.com/office/powerpoint/2019/9/main/command">
                <pc:docMk/>
                <pc:sldMk cId="1648119440" sldId="267"/>
                <pc2:cmMk id="{8A5C2D57-EE92-4483-A1C6-C589D224B01A}"/>
              </pc2:cmMkLst>
            </pc226:cmChg>
          </p:ext>
        </pc:extLst>
      </pc:sldChg>
      <pc:sldChg chg="addSp delSp modSp add mod modNotesTx">
        <pc:chgData name="Marina Milosheva" userId="91ebe279-7390-40f5-bd9e-ae4a468f1882" providerId="ADAL" clId="{538F5EDE-414A-46B8-A17B-3C70715C89A0}" dt="2024-06-13T14:19:30.464" v="15300"/>
        <pc:sldMkLst>
          <pc:docMk/>
          <pc:sldMk cId="3298202988" sldId="268"/>
        </pc:sldMkLst>
        <pc:spChg chg="mod">
          <ac:chgData name="Marina Milosheva" userId="91ebe279-7390-40f5-bd9e-ae4a468f1882" providerId="ADAL" clId="{538F5EDE-414A-46B8-A17B-3C70715C89A0}" dt="2024-06-05T11:10:01.706" v="1737" actId="20577"/>
          <ac:spMkLst>
            <pc:docMk/>
            <pc:sldMk cId="3298202988" sldId="268"/>
            <ac:spMk id="2" creationId="{C156BA80-7659-D7BC-7C7D-D3A1F6E0B846}"/>
          </ac:spMkLst>
        </pc:spChg>
        <pc:spChg chg="mod">
          <ac:chgData name="Marina Milosheva" userId="91ebe279-7390-40f5-bd9e-ae4a468f1882" providerId="ADAL" clId="{538F5EDE-414A-46B8-A17B-3C70715C89A0}" dt="2024-06-10T13:19:40.721" v="12677" actId="20577"/>
          <ac:spMkLst>
            <pc:docMk/>
            <pc:sldMk cId="3298202988" sldId="268"/>
            <ac:spMk id="3" creationId="{5A32FA49-D282-56AE-4F1A-CCFFC3631D0A}"/>
          </ac:spMkLst>
        </pc:spChg>
        <pc:picChg chg="del">
          <ac:chgData name="Marina Milosheva" userId="91ebe279-7390-40f5-bd9e-ae4a468f1882" providerId="ADAL" clId="{538F5EDE-414A-46B8-A17B-3C70715C89A0}" dt="2024-06-05T11:24:56.133" v="2600" actId="478"/>
          <ac:picMkLst>
            <pc:docMk/>
            <pc:sldMk cId="3298202988" sldId="268"/>
            <ac:picMk id="6" creationId="{757DA19A-5614-8D3A-8288-117E86C8C69E}"/>
          </ac:picMkLst>
        </pc:picChg>
        <pc:picChg chg="add mod modCrop">
          <ac:chgData name="Marina Milosheva" userId="91ebe279-7390-40f5-bd9e-ae4a468f1882" providerId="ADAL" clId="{538F5EDE-414A-46B8-A17B-3C70715C89A0}" dt="2024-06-06T16:24:43.431" v="3578" actId="1076"/>
          <ac:picMkLst>
            <pc:docMk/>
            <pc:sldMk cId="3298202988" sldId="268"/>
            <ac:picMk id="7" creationId="{D0C565B5-BD7A-6B9A-5D7F-87540F05C7B2}"/>
          </ac:picMkLst>
        </pc:picChg>
        <pc:picChg chg="add mod">
          <ac:chgData name="Marina Milosheva" userId="91ebe279-7390-40f5-bd9e-ae4a468f1882" providerId="ADAL" clId="{538F5EDE-414A-46B8-A17B-3C70715C89A0}" dt="2024-06-13T14:19:30.464" v="15300"/>
          <ac:picMkLst>
            <pc:docMk/>
            <pc:sldMk cId="3298202988" sldId="268"/>
            <ac:picMk id="8" creationId="{8FA6400A-93D6-3F56-0D63-0CE7EDC66434}"/>
          </ac:picMkLst>
        </pc:picChg>
      </pc:sldChg>
      <pc:sldChg chg="addSp delSp modSp add mod modTransition setBg modAnim modNotesTx">
        <pc:chgData name="Marina Milosheva" userId="91ebe279-7390-40f5-bd9e-ae4a468f1882" providerId="ADAL" clId="{538F5EDE-414A-46B8-A17B-3C70715C89A0}" dt="2024-06-13T14:22:02.823" v="15308"/>
        <pc:sldMkLst>
          <pc:docMk/>
          <pc:sldMk cId="1594613246" sldId="269"/>
        </pc:sldMkLst>
        <pc:spChg chg="mod">
          <ac:chgData name="Marina Milosheva" userId="91ebe279-7390-40f5-bd9e-ae4a468f1882" providerId="ADAL" clId="{538F5EDE-414A-46B8-A17B-3C70715C89A0}" dt="2024-06-05T11:41:18.162" v="3046" actId="26606"/>
          <ac:spMkLst>
            <pc:docMk/>
            <pc:sldMk cId="1594613246" sldId="269"/>
            <ac:spMk id="2" creationId="{C156BA80-7659-D7BC-7C7D-D3A1F6E0B846}"/>
          </ac:spMkLst>
        </pc:spChg>
        <pc:spChg chg="mod">
          <ac:chgData name="Marina Milosheva" userId="91ebe279-7390-40f5-bd9e-ae4a468f1882" providerId="ADAL" clId="{538F5EDE-414A-46B8-A17B-3C70715C89A0}" dt="2024-06-05T11:43:34.796" v="3113" actId="113"/>
          <ac:spMkLst>
            <pc:docMk/>
            <pc:sldMk cId="1594613246" sldId="269"/>
            <ac:spMk id="3" creationId="{5A32FA49-D282-56AE-4F1A-CCFFC3631D0A}"/>
          </ac:spMkLst>
        </pc:spChg>
        <pc:spChg chg="add">
          <ac:chgData name="Marina Milosheva" userId="91ebe279-7390-40f5-bd9e-ae4a468f1882" providerId="ADAL" clId="{538F5EDE-414A-46B8-A17B-3C70715C89A0}" dt="2024-06-05T11:41:18.162" v="3046" actId="26606"/>
          <ac:spMkLst>
            <pc:docMk/>
            <pc:sldMk cId="1594613246" sldId="269"/>
            <ac:spMk id="12" creationId="{231598CC-E9D8-46F1-A31D-21527BFD635F}"/>
          </ac:spMkLst>
        </pc:spChg>
        <pc:spChg chg="add">
          <ac:chgData name="Marina Milosheva" userId="91ebe279-7390-40f5-bd9e-ae4a468f1882" providerId="ADAL" clId="{538F5EDE-414A-46B8-A17B-3C70715C89A0}" dt="2024-06-05T11:41:18.162" v="3046" actId="26606"/>
          <ac:spMkLst>
            <pc:docMk/>
            <pc:sldMk cId="1594613246" sldId="269"/>
            <ac:spMk id="14" creationId="{CB147A70-DC29-4DDF-A34C-2B82C6E2295E}"/>
          </ac:spMkLst>
        </pc:spChg>
        <pc:spChg chg="add">
          <ac:chgData name="Marina Milosheva" userId="91ebe279-7390-40f5-bd9e-ae4a468f1882" providerId="ADAL" clId="{538F5EDE-414A-46B8-A17B-3C70715C89A0}" dt="2024-06-05T11:41:18.162" v="3046" actId="26606"/>
          <ac:spMkLst>
            <pc:docMk/>
            <pc:sldMk cId="1594613246" sldId="269"/>
            <ac:spMk id="16" creationId="{3B438362-1E1E-4C62-A99E-4134CB16366C}"/>
          </ac:spMkLst>
        </pc:spChg>
        <pc:spChg chg="add">
          <ac:chgData name="Marina Milosheva" userId="91ebe279-7390-40f5-bd9e-ae4a468f1882" providerId="ADAL" clId="{538F5EDE-414A-46B8-A17B-3C70715C89A0}" dt="2024-06-05T11:41:18.162" v="3046" actId="26606"/>
          <ac:spMkLst>
            <pc:docMk/>
            <pc:sldMk cId="1594613246" sldId="269"/>
            <ac:spMk id="18" creationId="{6C077334-5571-4B83-A83E-4CCCFA7B5E8A}"/>
          </ac:spMkLst>
        </pc:spChg>
        <pc:spChg chg="add">
          <ac:chgData name="Marina Milosheva" userId="91ebe279-7390-40f5-bd9e-ae4a468f1882" providerId="ADAL" clId="{538F5EDE-414A-46B8-A17B-3C70715C89A0}" dt="2024-06-05T11:41:18.162" v="3046" actId="26606"/>
          <ac:spMkLst>
            <pc:docMk/>
            <pc:sldMk cId="1594613246" sldId="269"/>
            <ac:spMk id="22" creationId="{0F646DF8-223D-47DD-95B1-F2654229E56C}"/>
          </ac:spMkLst>
        </pc:spChg>
        <pc:spChg chg="add">
          <ac:chgData name="Marina Milosheva" userId="91ebe279-7390-40f5-bd9e-ae4a468f1882" providerId="ADAL" clId="{538F5EDE-414A-46B8-A17B-3C70715C89A0}" dt="2024-06-05T11:41:18.162" v="3046" actId="26606"/>
          <ac:spMkLst>
            <pc:docMk/>
            <pc:sldMk cId="1594613246" sldId="269"/>
            <ac:spMk id="24" creationId="{4D3DC50D-CA0F-48F9-B17E-20D8669AA4E0}"/>
          </ac:spMkLst>
        </pc:spChg>
        <pc:picChg chg="mod ord">
          <ac:chgData name="Marina Milosheva" userId="91ebe279-7390-40f5-bd9e-ae4a468f1882" providerId="ADAL" clId="{538F5EDE-414A-46B8-A17B-3C70715C89A0}" dt="2024-06-05T11:41:18.162" v="3046" actId="26606"/>
          <ac:picMkLst>
            <pc:docMk/>
            <pc:sldMk cId="1594613246" sldId="269"/>
            <ac:picMk id="4" creationId="{87E464C3-41D0-324C-63A2-6EA83DF65417}"/>
          </ac:picMkLst>
        </pc:picChg>
        <pc:picChg chg="del">
          <ac:chgData name="Marina Milosheva" userId="91ebe279-7390-40f5-bd9e-ae4a468f1882" providerId="ADAL" clId="{538F5EDE-414A-46B8-A17B-3C70715C89A0}" dt="2024-06-05T11:40:51.285" v="3042" actId="478"/>
          <ac:picMkLst>
            <pc:docMk/>
            <pc:sldMk cId="1594613246" sldId="269"/>
            <ac:picMk id="6" creationId="{757DA19A-5614-8D3A-8288-117E86C8C69E}"/>
          </ac:picMkLst>
        </pc:picChg>
        <pc:picChg chg="add mod">
          <ac:chgData name="Marina Milosheva" userId="91ebe279-7390-40f5-bd9e-ae4a468f1882" providerId="ADAL" clId="{538F5EDE-414A-46B8-A17B-3C70715C89A0}" dt="2024-06-05T11:41:18.162" v="3046" actId="26606"/>
          <ac:picMkLst>
            <pc:docMk/>
            <pc:sldMk cId="1594613246" sldId="269"/>
            <ac:picMk id="7" creationId="{CA93F3E0-7D87-C1D4-0B28-CC8ACE866216}"/>
          </ac:picMkLst>
        </pc:picChg>
        <pc:picChg chg="add del mod">
          <ac:chgData name="Marina Milosheva" userId="91ebe279-7390-40f5-bd9e-ae4a468f1882" providerId="ADAL" clId="{538F5EDE-414A-46B8-A17B-3C70715C89A0}" dt="2024-06-13T14:21:04.911" v="15304"/>
          <ac:picMkLst>
            <pc:docMk/>
            <pc:sldMk cId="1594613246" sldId="269"/>
            <ac:picMk id="8" creationId="{FA472BA5-93E9-FFB0-6FC6-810B107C062B}"/>
          </ac:picMkLst>
        </pc:picChg>
        <pc:picChg chg="add del mod ord">
          <ac:chgData name="Marina Milosheva" userId="91ebe279-7390-40f5-bd9e-ae4a468f1882" providerId="ADAL" clId="{538F5EDE-414A-46B8-A17B-3C70715C89A0}" dt="2024-06-13T14:21:09.809" v="15305"/>
          <ac:picMkLst>
            <pc:docMk/>
            <pc:sldMk cId="1594613246" sldId="269"/>
            <ac:picMk id="11" creationId="{3A2E6A31-17CE-6F3D-5736-1E12D5ED8DA9}"/>
          </ac:picMkLst>
        </pc:picChg>
        <pc:picChg chg="add del mod">
          <ac:chgData name="Marina Milosheva" userId="91ebe279-7390-40f5-bd9e-ae4a468f1882" providerId="ADAL" clId="{538F5EDE-414A-46B8-A17B-3C70715C89A0}" dt="2024-06-13T14:21:11.540" v="15307"/>
          <ac:picMkLst>
            <pc:docMk/>
            <pc:sldMk cId="1594613246" sldId="269"/>
            <ac:picMk id="13" creationId="{8D5F0379-B506-B5BB-CFAA-B5C3CCAC908E}"/>
          </ac:picMkLst>
        </pc:picChg>
        <pc:picChg chg="add del mod ord">
          <ac:chgData name="Marina Milosheva" userId="91ebe279-7390-40f5-bd9e-ae4a468f1882" providerId="ADAL" clId="{538F5EDE-414A-46B8-A17B-3C70715C89A0}" dt="2024-06-13T14:22:02.823" v="15308"/>
          <ac:picMkLst>
            <pc:docMk/>
            <pc:sldMk cId="1594613246" sldId="269"/>
            <ac:picMk id="19" creationId="{6A1AA391-B556-622C-BBE5-F8468DE2444C}"/>
          </ac:picMkLst>
        </pc:picChg>
        <pc:picChg chg="add mod">
          <ac:chgData name="Marina Milosheva" userId="91ebe279-7390-40f5-bd9e-ae4a468f1882" providerId="ADAL" clId="{538F5EDE-414A-46B8-A17B-3C70715C89A0}" dt="2024-06-13T14:22:02.823" v="15308"/>
          <ac:picMkLst>
            <pc:docMk/>
            <pc:sldMk cId="1594613246" sldId="269"/>
            <ac:picMk id="21" creationId="{BC94824A-FC32-0BB9-ED81-4D7AEA364434}"/>
          </ac:picMkLst>
        </pc:picChg>
        <pc:cxnChg chg="add">
          <ac:chgData name="Marina Milosheva" userId="91ebe279-7390-40f5-bd9e-ae4a468f1882" providerId="ADAL" clId="{538F5EDE-414A-46B8-A17B-3C70715C89A0}" dt="2024-06-05T11:41:18.162" v="3046" actId="26606"/>
          <ac:cxnSpMkLst>
            <pc:docMk/>
            <pc:sldMk cId="1594613246" sldId="269"/>
            <ac:cxnSpMk id="20" creationId="{2F61ABFD-DE05-41FD-A6B7-6D40196C1570}"/>
          </ac:cxnSpMkLst>
        </pc:cxnChg>
      </pc:sldChg>
      <pc:sldChg chg="addSp delSp modSp add mod modTransition modAnim modNotesTx">
        <pc:chgData name="Marina Milosheva" userId="91ebe279-7390-40f5-bd9e-ae4a468f1882" providerId="ADAL" clId="{538F5EDE-414A-46B8-A17B-3C70715C89A0}" dt="2024-06-13T14:18:50.248" v="15299"/>
        <pc:sldMkLst>
          <pc:docMk/>
          <pc:sldMk cId="822337654" sldId="270"/>
        </pc:sldMkLst>
        <pc:spChg chg="del mod">
          <ac:chgData name="Marina Milosheva" userId="91ebe279-7390-40f5-bd9e-ae4a468f1882" providerId="ADAL" clId="{538F5EDE-414A-46B8-A17B-3C70715C89A0}" dt="2024-06-05T11:12:29.304" v="1781" actId="478"/>
          <ac:spMkLst>
            <pc:docMk/>
            <pc:sldMk cId="822337654" sldId="270"/>
            <ac:spMk id="3" creationId="{5A32FA49-D282-56AE-4F1A-CCFFC3631D0A}"/>
          </ac:spMkLst>
        </pc:spChg>
        <pc:spChg chg="add del mod">
          <ac:chgData name="Marina Milosheva" userId="91ebe279-7390-40f5-bd9e-ae4a468f1882" providerId="ADAL" clId="{538F5EDE-414A-46B8-A17B-3C70715C89A0}" dt="2024-06-05T11:12:38.392" v="1782" actId="3680"/>
          <ac:spMkLst>
            <pc:docMk/>
            <pc:sldMk cId="822337654" sldId="270"/>
            <ac:spMk id="7" creationId="{B08580D9-17AF-C9A8-5866-D82A456EEDC4}"/>
          </ac:spMkLst>
        </pc:spChg>
        <pc:graphicFrameChg chg="add mod ord modGraphic">
          <ac:chgData name="Marina Milosheva" userId="91ebe279-7390-40f5-bd9e-ae4a468f1882" providerId="ADAL" clId="{538F5EDE-414A-46B8-A17B-3C70715C89A0}" dt="2024-06-05T11:24:30.325" v="2599" actId="113"/>
          <ac:graphicFrameMkLst>
            <pc:docMk/>
            <pc:sldMk cId="822337654" sldId="270"/>
            <ac:graphicFrameMk id="8" creationId="{778ABE16-290D-3A90-043D-5279121E82AD}"/>
          </ac:graphicFrameMkLst>
        </pc:graphicFrameChg>
        <pc:picChg chg="del">
          <ac:chgData name="Marina Milosheva" userId="91ebe279-7390-40f5-bd9e-ae4a468f1882" providerId="ADAL" clId="{538F5EDE-414A-46B8-A17B-3C70715C89A0}" dt="2024-06-05T11:11:58.485" v="1777" actId="478"/>
          <ac:picMkLst>
            <pc:docMk/>
            <pc:sldMk cId="822337654" sldId="270"/>
            <ac:picMk id="6" creationId="{757DA19A-5614-8D3A-8288-117E86C8C69E}"/>
          </ac:picMkLst>
        </pc:picChg>
        <pc:picChg chg="add del mod">
          <ac:chgData name="Marina Milosheva" userId="91ebe279-7390-40f5-bd9e-ae4a468f1882" providerId="ADAL" clId="{538F5EDE-414A-46B8-A17B-3C70715C89A0}" dt="2024-06-13T14:17:46.002" v="15298"/>
          <ac:picMkLst>
            <pc:docMk/>
            <pc:sldMk cId="822337654" sldId="270"/>
            <ac:picMk id="6" creationId="{F0A85697-AAE3-01A2-C4AF-890179E1AB2A}"/>
          </ac:picMkLst>
        </pc:picChg>
        <pc:picChg chg="add del mod ord">
          <ac:chgData name="Marina Milosheva" userId="91ebe279-7390-40f5-bd9e-ae4a468f1882" providerId="ADAL" clId="{538F5EDE-414A-46B8-A17B-3C70715C89A0}" dt="2024-06-13T14:18:50.248" v="15299"/>
          <ac:picMkLst>
            <pc:docMk/>
            <pc:sldMk cId="822337654" sldId="270"/>
            <ac:picMk id="10" creationId="{E0569B79-8B61-1C4C-5872-D9474A2F37A4}"/>
          </ac:picMkLst>
        </pc:picChg>
        <pc:picChg chg="add mod">
          <ac:chgData name="Marina Milosheva" userId="91ebe279-7390-40f5-bd9e-ae4a468f1882" providerId="ADAL" clId="{538F5EDE-414A-46B8-A17B-3C70715C89A0}" dt="2024-06-13T14:18:50.248" v="15299"/>
          <ac:picMkLst>
            <pc:docMk/>
            <pc:sldMk cId="822337654" sldId="270"/>
            <ac:picMk id="11" creationId="{C96B8CB3-2D3F-0086-E67E-566A61B9254A}"/>
          </ac:picMkLst>
        </pc:picChg>
      </pc:sldChg>
      <pc:sldChg chg="addSp delSp modSp add mod modTransition modAnim modNotesTx">
        <pc:chgData name="Marina Milosheva" userId="91ebe279-7390-40f5-bd9e-ae4a468f1882" providerId="ADAL" clId="{538F5EDE-414A-46B8-A17B-3C70715C89A0}" dt="2024-06-13T14:14:50.869" v="15288"/>
        <pc:sldMkLst>
          <pc:docMk/>
          <pc:sldMk cId="3345241108" sldId="271"/>
        </pc:sldMkLst>
        <pc:spChg chg="mod">
          <ac:chgData name="Marina Milosheva" userId="91ebe279-7390-40f5-bd9e-ae4a468f1882" providerId="ADAL" clId="{538F5EDE-414A-46B8-A17B-3C70715C89A0}" dt="2024-06-05T11:19:28.838" v="2449" actId="20577"/>
          <ac:spMkLst>
            <pc:docMk/>
            <pc:sldMk cId="3345241108" sldId="271"/>
            <ac:spMk id="2" creationId="{C156BA80-7659-D7BC-7C7D-D3A1F6E0B846}"/>
          </ac:spMkLst>
        </pc:spChg>
        <pc:spChg chg="del">
          <ac:chgData name="Marina Milosheva" userId="91ebe279-7390-40f5-bd9e-ae4a468f1882" providerId="ADAL" clId="{538F5EDE-414A-46B8-A17B-3C70715C89A0}" dt="2024-06-05T11:19:32.564" v="2451" actId="478"/>
          <ac:spMkLst>
            <pc:docMk/>
            <pc:sldMk cId="3345241108" sldId="271"/>
            <ac:spMk id="3" creationId="{5A32FA49-D282-56AE-4F1A-CCFFC3631D0A}"/>
          </ac:spMkLst>
        </pc:spChg>
        <pc:spChg chg="add del mod">
          <ac:chgData name="Marina Milosheva" userId="91ebe279-7390-40f5-bd9e-ae4a468f1882" providerId="ADAL" clId="{538F5EDE-414A-46B8-A17B-3C70715C89A0}" dt="2024-06-05T11:20:00.820" v="2452" actId="931"/>
          <ac:spMkLst>
            <pc:docMk/>
            <pc:sldMk cId="3345241108" sldId="271"/>
            <ac:spMk id="7" creationId="{32633348-8291-73EE-E273-EF061F5FF6A5}"/>
          </ac:spMkLst>
        </pc:spChg>
        <pc:spChg chg="add mod">
          <ac:chgData name="Marina Milosheva" userId="91ebe279-7390-40f5-bd9e-ae4a468f1882" providerId="ADAL" clId="{538F5EDE-414A-46B8-A17B-3C70715C89A0}" dt="2024-06-10T12:57:00.661" v="9358" actId="20577"/>
          <ac:spMkLst>
            <pc:docMk/>
            <pc:sldMk cId="3345241108" sldId="271"/>
            <ac:spMk id="10" creationId="{0C3614BD-7297-269F-3041-8D2E1EC749A7}"/>
          </ac:spMkLst>
        </pc:spChg>
        <pc:picChg chg="del">
          <ac:chgData name="Marina Milosheva" userId="91ebe279-7390-40f5-bd9e-ae4a468f1882" providerId="ADAL" clId="{538F5EDE-414A-46B8-A17B-3C70715C89A0}" dt="2024-06-05T11:19:30.669" v="2450" actId="478"/>
          <ac:picMkLst>
            <pc:docMk/>
            <pc:sldMk cId="3345241108" sldId="271"/>
            <ac:picMk id="6" creationId="{2EB979D4-90E0-629B-4485-05A31C80F1E4}"/>
          </ac:picMkLst>
        </pc:picChg>
        <pc:picChg chg="add del mod">
          <ac:chgData name="Marina Milosheva" userId="91ebe279-7390-40f5-bd9e-ae4a468f1882" providerId="ADAL" clId="{538F5EDE-414A-46B8-A17B-3C70715C89A0}" dt="2024-06-13T14:14:17.213" v="15287"/>
          <ac:picMkLst>
            <pc:docMk/>
            <pc:sldMk cId="3345241108" sldId="271"/>
            <ac:picMk id="6" creationId="{BAA2C499-D10B-5A3C-CDE3-45FE5259C335}"/>
          </ac:picMkLst>
        </pc:picChg>
        <pc:picChg chg="add mod modCrop">
          <ac:chgData name="Marina Milosheva" userId="91ebe279-7390-40f5-bd9e-ae4a468f1882" providerId="ADAL" clId="{538F5EDE-414A-46B8-A17B-3C70715C89A0}" dt="2024-06-06T16:24:48.117" v="3580" actId="1076"/>
          <ac:picMkLst>
            <pc:docMk/>
            <pc:sldMk cId="3345241108" sldId="271"/>
            <ac:picMk id="9" creationId="{16ADA4EB-12E5-61E4-CEDF-0587C82978A3}"/>
          </ac:picMkLst>
        </pc:picChg>
        <pc:picChg chg="add del mod ord">
          <ac:chgData name="Marina Milosheva" userId="91ebe279-7390-40f5-bd9e-ae4a468f1882" providerId="ADAL" clId="{538F5EDE-414A-46B8-A17B-3C70715C89A0}" dt="2024-06-13T14:14:50.869" v="15288"/>
          <ac:picMkLst>
            <pc:docMk/>
            <pc:sldMk cId="3345241108" sldId="271"/>
            <ac:picMk id="11" creationId="{69CAB44E-4035-2082-4EAD-9D5E426A784C}"/>
          </ac:picMkLst>
        </pc:picChg>
        <pc:picChg chg="add mod">
          <ac:chgData name="Marina Milosheva" userId="91ebe279-7390-40f5-bd9e-ae4a468f1882" providerId="ADAL" clId="{538F5EDE-414A-46B8-A17B-3C70715C89A0}" dt="2024-06-13T14:14:50.869" v="15288"/>
          <ac:picMkLst>
            <pc:docMk/>
            <pc:sldMk cId="3345241108" sldId="271"/>
            <ac:picMk id="12" creationId="{E426C832-D987-8897-F466-4DAB7AA7E190}"/>
          </ac:picMkLst>
        </pc:picChg>
      </pc:sldChg>
      <pc:sldChg chg="addSp delSp modSp add mod modNotesTx">
        <pc:chgData name="Marina Milosheva" userId="91ebe279-7390-40f5-bd9e-ae4a468f1882" providerId="ADAL" clId="{538F5EDE-414A-46B8-A17B-3C70715C89A0}" dt="2024-06-13T14:20:08.701" v="15301"/>
        <pc:sldMkLst>
          <pc:docMk/>
          <pc:sldMk cId="1407317076" sldId="272"/>
        </pc:sldMkLst>
        <pc:spChg chg="mod">
          <ac:chgData name="Marina Milosheva" userId="91ebe279-7390-40f5-bd9e-ae4a468f1882" providerId="ADAL" clId="{538F5EDE-414A-46B8-A17B-3C70715C89A0}" dt="2024-06-10T13:45:43.616" v="15124" actId="403"/>
          <ac:spMkLst>
            <pc:docMk/>
            <pc:sldMk cId="1407317076" sldId="272"/>
            <ac:spMk id="3" creationId="{5A32FA49-D282-56AE-4F1A-CCFFC3631D0A}"/>
          </ac:spMkLst>
        </pc:spChg>
        <pc:spChg chg="add mod">
          <ac:chgData name="Marina Milosheva" userId="91ebe279-7390-40f5-bd9e-ae4a468f1882" providerId="ADAL" clId="{538F5EDE-414A-46B8-A17B-3C70715C89A0}" dt="2024-06-05T11:39:49.606" v="3037" actId="13822"/>
          <ac:spMkLst>
            <pc:docMk/>
            <pc:sldMk cId="1407317076" sldId="272"/>
            <ac:spMk id="14" creationId="{94ECF84B-C287-7D06-6F54-F4C1F87FF61E}"/>
          </ac:spMkLst>
        </pc:spChg>
        <pc:picChg chg="add del mod">
          <ac:chgData name="Marina Milosheva" userId="91ebe279-7390-40f5-bd9e-ae4a468f1882" providerId="ADAL" clId="{538F5EDE-414A-46B8-A17B-3C70715C89A0}" dt="2024-06-05T11:34:10.753" v="2957" actId="478"/>
          <ac:picMkLst>
            <pc:docMk/>
            <pc:sldMk cId="1407317076" sldId="272"/>
            <ac:picMk id="6" creationId="{38E56ED3-5F92-6CD6-0690-D05601BA0D6C}"/>
          </ac:picMkLst>
        </pc:picChg>
        <pc:picChg chg="add mod">
          <ac:chgData name="Marina Milosheva" userId="91ebe279-7390-40f5-bd9e-ae4a468f1882" providerId="ADAL" clId="{538F5EDE-414A-46B8-A17B-3C70715C89A0}" dt="2024-06-13T14:20:08.701" v="15301"/>
          <ac:picMkLst>
            <pc:docMk/>
            <pc:sldMk cId="1407317076" sldId="272"/>
            <ac:picMk id="7" creationId="{37673AD9-8871-0F70-9734-7CB80DFD6B42}"/>
          </ac:picMkLst>
        </pc:picChg>
        <pc:picChg chg="del">
          <ac:chgData name="Marina Milosheva" userId="91ebe279-7390-40f5-bd9e-ae4a468f1882" providerId="ADAL" clId="{538F5EDE-414A-46B8-A17B-3C70715C89A0}" dt="2024-06-05T11:31:44.993" v="2954" actId="478"/>
          <ac:picMkLst>
            <pc:docMk/>
            <pc:sldMk cId="1407317076" sldId="272"/>
            <ac:picMk id="7" creationId="{D0C565B5-BD7A-6B9A-5D7F-87540F05C7B2}"/>
          </ac:picMkLst>
        </pc:picChg>
        <pc:picChg chg="add del mod modCrop">
          <ac:chgData name="Marina Milosheva" userId="91ebe279-7390-40f5-bd9e-ae4a468f1882" providerId="ADAL" clId="{538F5EDE-414A-46B8-A17B-3C70715C89A0}" dt="2024-06-05T11:34:52.452" v="3032" actId="478"/>
          <ac:picMkLst>
            <pc:docMk/>
            <pc:sldMk cId="1407317076" sldId="272"/>
            <ac:picMk id="9" creationId="{5346638A-A5EC-8293-D29B-288648A339E7}"/>
          </ac:picMkLst>
        </pc:picChg>
        <pc:picChg chg="add del mod">
          <ac:chgData name="Marina Milosheva" userId="91ebe279-7390-40f5-bd9e-ae4a468f1882" providerId="ADAL" clId="{538F5EDE-414A-46B8-A17B-3C70715C89A0}" dt="2024-06-05T11:36:30.389" v="3034" actId="478"/>
          <ac:picMkLst>
            <pc:docMk/>
            <pc:sldMk cId="1407317076" sldId="272"/>
            <ac:picMk id="11" creationId="{9B642189-AA2F-8272-3A7B-D99325F84D2E}"/>
          </ac:picMkLst>
        </pc:picChg>
        <pc:picChg chg="add del mod">
          <ac:chgData name="Marina Milosheva" userId="91ebe279-7390-40f5-bd9e-ae4a468f1882" providerId="ADAL" clId="{538F5EDE-414A-46B8-A17B-3C70715C89A0}" dt="2024-06-05T11:36:30.389" v="3034" actId="478"/>
          <ac:picMkLst>
            <pc:docMk/>
            <pc:sldMk cId="1407317076" sldId="272"/>
            <ac:picMk id="13" creationId="{CA049F80-EB49-4AB8-9C69-AE500C7FF677}"/>
          </ac:picMkLst>
        </pc:picChg>
        <pc:picChg chg="add mod">
          <ac:chgData name="Marina Milosheva" userId="91ebe279-7390-40f5-bd9e-ae4a468f1882" providerId="ADAL" clId="{538F5EDE-414A-46B8-A17B-3C70715C89A0}" dt="2024-06-05T11:40:38.829" v="3041" actId="1076"/>
          <ac:picMkLst>
            <pc:docMk/>
            <pc:sldMk cId="1407317076" sldId="272"/>
            <ac:picMk id="16" creationId="{43F7F74D-305E-341E-2458-1F2CBF264835}"/>
          </ac:picMkLst>
        </pc:picChg>
      </pc:sldChg>
      <pc:sldChg chg="addSp delSp modSp add mod modNotesTx">
        <pc:chgData name="Marina Milosheva" userId="91ebe279-7390-40f5-bd9e-ae4a468f1882" providerId="ADAL" clId="{538F5EDE-414A-46B8-A17B-3C70715C89A0}" dt="2024-06-13T14:13:39.973" v="15284"/>
        <pc:sldMkLst>
          <pc:docMk/>
          <pc:sldMk cId="2377156989" sldId="273"/>
        </pc:sldMkLst>
        <pc:spChg chg="mod">
          <ac:chgData name="Marina Milosheva" userId="91ebe279-7390-40f5-bd9e-ae4a468f1882" providerId="ADAL" clId="{538F5EDE-414A-46B8-A17B-3C70715C89A0}" dt="2024-06-06T17:13:35.073" v="9009" actId="20577"/>
          <ac:spMkLst>
            <pc:docMk/>
            <pc:sldMk cId="2377156989" sldId="273"/>
            <ac:spMk id="3" creationId="{5A32FA49-D282-56AE-4F1A-CCFFC3631D0A}"/>
          </ac:spMkLst>
        </pc:spChg>
        <pc:picChg chg="del">
          <ac:chgData name="Marina Milosheva" userId="91ebe279-7390-40f5-bd9e-ae4a468f1882" providerId="ADAL" clId="{538F5EDE-414A-46B8-A17B-3C70715C89A0}" dt="2024-06-06T16:24:55.595" v="3581" actId="478"/>
          <ac:picMkLst>
            <pc:docMk/>
            <pc:sldMk cId="2377156989" sldId="273"/>
            <ac:picMk id="6" creationId="{2EB979D4-90E0-629B-4485-05A31C80F1E4}"/>
          </ac:picMkLst>
        </pc:picChg>
        <pc:picChg chg="add mod">
          <ac:chgData name="Marina Milosheva" userId="91ebe279-7390-40f5-bd9e-ae4a468f1882" providerId="ADAL" clId="{538F5EDE-414A-46B8-A17B-3C70715C89A0}" dt="2024-06-06T16:25:26.882" v="3584" actId="207"/>
          <ac:picMkLst>
            <pc:docMk/>
            <pc:sldMk cId="2377156989" sldId="273"/>
            <ac:picMk id="7" creationId="{DE674ED6-91DB-C557-1E1E-B3BFEF759CD9}"/>
          </ac:picMkLst>
        </pc:picChg>
        <pc:picChg chg="add mod">
          <ac:chgData name="Marina Milosheva" userId="91ebe279-7390-40f5-bd9e-ae4a468f1882" providerId="ADAL" clId="{538F5EDE-414A-46B8-A17B-3C70715C89A0}" dt="2024-06-13T14:13:39.973" v="15284"/>
          <ac:picMkLst>
            <pc:docMk/>
            <pc:sldMk cId="2377156989" sldId="273"/>
            <ac:picMk id="8" creationId="{7F4D5A53-4E75-2B0B-0889-4A2A4731A60B}"/>
          </ac:picMkLst>
        </pc:picChg>
      </pc:sldChg>
      <pc:sldChg chg="addSp modSp modNotesTx">
        <pc:chgData name="Marina Milosheva" userId="91ebe279-7390-40f5-bd9e-ae4a468f1882" providerId="ADAL" clId="{538F5EDE-414A-46B8-A17B-3C70715C89A0}" dt="2024-06-13T14:22:59.853" v="15310"/>
        <pc:sldMkLst>
          <pc:docMk/>
          <pc:sldMk cId="536745637" sldId="274"/>
        </pc:sldMkLst>
        <pc:picChg chg="add mod">
          <ac:chgData name="Marina Milosheva" userId="91ebe279-7390-40f5-bd9e-ae4a468f1882" providerId="ADAL" clId="{538F5EDE-414A-46B8-A17B-3C70715C89A0}" dt="2024-06-13T14:22:59.853" v="15310"/>
          <ac:picMkLst>
            <pc:docMk/>
            <pc:sldMk cId="536745637" sldId="274"/>
            <ac:picMk id="5" creationId="{40DE7565-A14C-97FA-CC39-76E2DB3DC7F2}"/>
          </ac:picMkLst>
        </pc:picChg>
      </pc:sldChg>
    </pc:docChg>
  </pc:docChgLst>
</pc:chgInfo>
</file>

<file path=ppt/comments/modernComment_104_2B75FC69.xml><?xml version="1.0" encoding="utf-8"?>
<p188:cmLst xmlns:a="http://schemas.openxmlformats.org/drawingml/2006/main" xmlns:r="http://schemas.openxmlformats.org/officeDocument/2006/relationships" xmlns:p188="http://schemas.microsoft.com/office/powerpoint/2018/8/main">
  <p188:cm id="{D2903526-B89B-490F-8A0C-ED84C5B61531}" authorId="{BDC5A408-0137-B739-5F82-18859F6FACF2}" status="resolved" created="2024-06-06T08:46:39.025" complete="100000">
    <pc:sldMkLst xmlns:pc="http://schemas.microsoft.com/office/powerpoint/2013/main/command">
      <pc:docMk/>
      <pc:sldMk cId="729152617" sldId="260"/>
    </pc:sldMkLst>
    <p188:txBody>
      <a:bodyPr/>
      <a:lstStyle/>
      <a:p>
        <a:r>
          <a:rPr lang="en-US"/>
          <a:t>Which one are we doing?</a:t>
        </a:r>
      </a:p>
    </p188:txBody>
  </p188:cm>
</p188:cmLst>
</file>

<file path=ppt/comments/modernComment_105_B34C0E46.xml><?xml version="1.0" encoding="utf-8"?>
<p188:cmLst xmlns:a="http://schemas.openxmlformats.org/drawingml/2006/main" xmlns:r="http://schemas.openxmlformats.org/officeDocument/2006/relationships" xmlns:p188="http://schemas.microsoft.com/office/powerpoint/2018/8/main">
  <p188:cm id="{0479BDD6-AD1E-41C0-84D3-91A78883BD5C}" authorId="{BDC5A408-0137-B739-5F82-18859F6FACF2}" status="resolved" created="2024-06-06T08:47:16.666" complete="100000">
    <pc:sldMkLst xmlns:pc="http://schemas.microsoft.com/office/powerpoint/2013/main/command">
      <pc:docMk/>
      <pc:sldMk cId="3008106054" sldId="261"/>
    </pc:sldMkLst>
    <p188:txBody>
      <a:bodyPr/>
      <a:lstStyle/>
      <a:p>
        <a:r>
          <a:rPr lang="en-US"/>
          <a:t>What are your recommendations for this?</a:t>
        </a:r>
      </a:p>
    </p188:txBody>
  </p188:cm>
</p188:cmLst>
</file>

<file path=ppt/comments/modernComment_10B_623C4E90.xml><?xml version="1.0" encoding="utf-8"?>
<p188:cmLst xmlns:a="http://schemas.openxmlformats.org/drawingml/2006/main" xmlns:r="http://schemas.openxmlformats.org/officeDocument/2006/relationships" xmlns:p188="http://schemas.microsoft.com/office/powerpoint/2018/8/main">
  <p188:cm id="{8A5C2D57-EE92-4483-A1C6-C589D224B01A}" authorId="{BDC5A408-0137-B739-5F82-18859F6FACF2}" status="resolved" created="2024-06-06T08:46:13.805" complete="100000">
    <ac:txMkLst xmlns:ac="http://schemas.microsoft.com/office/drawing/2013/main/command">
      <pc:docMk xmlns:pc="http://schemas.microsoft.com/office/powerpoint/2013/main/command"/>
      <pc:sldMk xmlns:pc="http://schemas.microsoft.com/office/powerpoint/2013/main/command" cId="1648119440" sldId="267"/>
      <ac:spMk id="3" creationId="{5A32FA49-D282-56AE-4F1A-CCFFC3631D0A}"/>
      <ac:txMk cp="0">
        <ac:context len="1" hash="13"/>
      </ac:txMk>
    </ac:txMkLst>
    <p188:txBody>
      <a:bodyPr/>
      <a:lstStyle/>
      <a:p>
        <a:r>
          <a:rPr lang="en-US"/>
          <a:t>Is there a way this can look more like a quote or an excerpt from academia - I initially read it as your own words.</a:t>
        </a:r>
      </a:p>
    </p188:txBody>
  </p188:cm>
</p188:cmLst>
</file>

<file path=ppt/comments/modernComment_10F_C7645414.xml><?xml version="1.0" encoding="utf-8"?>
<p188:cmLst xmlns:a="http://schemas.openxmlformats.org/drawingml/2006/main" xmlns:r="http://schemas.openxmlformats.org/officeDocument/2006/relationships" xmlns:p188="http://schemas.microsoft.com/office/powerpoint/2018/8/main">
  <p188:cm id="{3B505554-B978-4B33-B44C-2AA9B9251013}" authorId="{BDC5A408-0137-B739-5F82-18859F6FACF2}" created="2024-06-06T08:47:51.808">
    <pc:sldMkLst xmlns:pc="http://schemas.microsoft.com/office/powerpoint/2013/main/command">
      <pc:docMk/>
      <pc:sldMk cId="3345241108" sldId="271"/>
    </pc:sldMkLst>
    <p188:txBody>
      <a:bodyPr/>
      <a:lstStyle/>
      <a:p>
        <a:r>
          <a:rPr lang="en-US"/>
          <a:t>When will the interviewer/interviewee be given these documents? Do any checks need doing?</a:t>
        </a:r>
      </a:p>
    </p188:txBody>
  </p188:cm>
</p188: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E11240-EC7E-453B-B1EE-16E9902E5E79}"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GB"/>
        </a:p>
      </dgm:t>
    </dgm:pt>
    <dgm:pt modelId="{EF2204AE-49C5-446A-970C-0E9B0A58598F}">
      <dgm:prSet phldrT="[Text]"/>
      <dgm:spPr/>
      <dgm:t>
        <a:bodyPr/>
        <a:lstStyle/>
        <a:p>
          <a:r>
            <a:rPr lang="en-GB"/>
            <a:t>Structured</a:t>
          </a:r>
        </a:p>
      </dgm:t>
    </dgm:pt>
    <dgm:pt modelId="{D9C49D67-A32C-4107-AAF2-2E1515269D6B}" type="parTrans" cxnId="{C9C37BAF-6AE0-4824-9108-A1F11F347788}">
      <dgm:prSet/>
      <dgm:spPr/>
      <dgm:t>
        <a:bodyPr/>
        <a:lstStyle/>
        <a:p>
          <a:endParaRPr lang="en-GB"/>
        </a:p>
      </dgm:t>
    </dgm:pt>
    <dgm:pt modelId="{568D65EC-9DA7-4307-82A0-76955F51CD65}" type="sibTrans" cxnId="{C9C37BAF-6AE0-4824-9108-A1F11F347788}">
      <dgm:prSet/>
      <dgm:spPr/>
      <dgm:t>
        <a:bodyPr/>
        <a:lstStyle/>
        <a:p>
          <a:endParaRPr lang="en-GB"/>
        </a:p>
      </dgm:t>
    </dgm:pt>
    <dgm:pt modelId="{A7E68E82-FD6B-4078-9B5A-3CCB1738EF35}">
      <dgm:prSet phldrT="[Text]"/>
      <dgm:spPr/>
      <dgm:t>
        <a:bodyPr/>
        <a:lstStyle/>
        <a:p>
          <a:r>
            <a:rPr lang="en-GB"/>
            <a:t>standardised</a:t>
          </a:r>
        </a:p>
      </dgm:t>
    </dgm:pt>
    <dgm:pt modelId="{5CC90E69-9B49-4232-A668-538E260A52CA}" type="parTrans" cxnId="{167F9A44-D188-4CC3-B38D-ABC86A31CBCC}">
      <dgm:prSet/>
      <dgm:spPr/>
      <dgm:t>
        <a:bodyPr/>
        <a:lstStyle/>
        <a:p>
          <a:endParaRPr lang="en-GB"/>
        </a:p>
      </dgm:t>
    </dgm:pt>
    <dgm:pt modelId="{9D9C4A18-DE9D-4076-B059-563B32F6764A}" type="sibTrans" cxnId="{167F9A44-D188-4CC3-B38D-ABC86A31CBCC}">
      <dgm:prSet/>
      <dgm:spPr/>
      <dgm:t>
        <a:bodyPr/>
        <a:lstStyle/>
        <a:p>
          <a:endParaRPr lang="en-GB"/>
        </a:p>
      </dgm:t>
    </dgm:pt>
    <dgm:pt modelId="{05C2F89D-0D29-4434-93FF-A80E0953DE8F}">
      <dgm:prSet phldrT="[Text]"/>
      <dgm:spPr/>
      <dgm:t>
        <a:bodyPr/>
        <a:lstStyle/>
        <a:p>
          <a:r>
            <a:rPr lang="en-GB"/>
            <a:t>Semi-structured</a:t>
          </a:r>
        </a:p>
      </dgm:t>
    </dgm:pt>
    <dgm:pt modelId="{54D397E9-864C-407A-9484-DA6FC60580A9}" type="parTrans" cxnId="{885FD920-1883-44B0-9735-3A5245CA7589}">
      <dgm:prSet/>
      <dgm:spPr/>
      <dgm:t>
        <a:bodyPr/>
        <a:lstStyle/>
        <a:p>
          <a:endParaRPr lang="en-GB"/>
        </a:p>
      </dgm:t>
    </dgm:pt>
    <dgm:pt modelId="{5F944281-B8EA-4C59-ADA4-4F5D09EBEEB3}" type="sibTrans" cxnId="{885FD920-1883-44B0-9735-3A5245CA7589}">
      <dgm:prSet/>
      <dgm:spPr/>
      <dgm:t>
        <a:bodyPr/>
        <a:lstStyle/>
        <a:p>
          <a:endParaRPr lang="en-GB"/>
        </a:p>
      </dgm:t>
    </dgm:pt>
    <dgm:pt modelId="{6CF2F2FE-2566-4BB5-BA1B-6B739C5A2FCA}">
      <dgm:prSet phldrT="[Text]"/>
      <dgm:spPr/>
      <dgm:t>
        <a:bodyPr/>
        <a:lstStyle/>
        <a:p>
          <a:r>
            <a:rPr lang="en-GB"/>
            <a:t>flexible interview schedule</a:t>
          </a:r>
        </a:p>
      </dgm:t>
    </dgm:pt>
    <dgm:pt modelId="{E36FB054-7C53-478B-A959-B5F7A76FBFC9}" type="parTrans" cxnId="{6ECC490F-1DD4-4890-A0DF-C35B805DF9E8}">
      <dgm:prSet/>
      <dgm:spPr/>
      <dgm:t>
        <a:bodyPr/>
        <a:lstStyle/>
        <a:p>
          <a:endParaRPr lang="en-GB"/>
        </a:p>
      </dgm:t>
    </dgm:pt>
    <dgm:pt modelId="{85C8CA84-F93A-4A82-B579-42E55E491A55}" type="sibTrans" cxnId="{6ECC490F-1DD4-4890-A0DF-C35B805DF9E8}">
      <dgm:prSet/>
      <dgm:spPr/>
      <dgm:t>
        <a:bodyPr/>
        <a:lstStyle/>
        <a:p>
          <a:endParaRPr lang="en-GB"/>
        </a:p>
      </dgm:t>
    </dgm:pt>
    <dgm:pt modelId="{BB536055-5C9C-4DA5-B379-AA9C3F61BE2B}">
      <dgm:prSet phldrT="[Text]"/>
      <dgm:spPr/>
      <dgm:t>
        <a:bodyPr/>
        <a:lstStyle/>
        <a:p>
          <a:r>
            <a:rPr lang="en-GB"/>
            <a:t>Unstructured</a:t>
          </a:r>
        </a:p>
      </dgm:t>
    </dgm:pt>
    <dgm:pt modelId="{B333A7C7-8749-4632-A239-7FDDFD6ECA93}" type="parTrans" cxnId="{A3EE2E3F-DAFA-4645-A443-E60E23BB4104}">
      <dgm:prSet/>
      <dgm:spPr/>
      <dgm:t>
        <a:bodyPr/>
        <a:lstStyle/>
        <a:p>
          <a:endParaRPr lang="en-GB"/>
        </a:p>
      </dgm:t>
    </dgm:pt>
    <dgm:pt modelId="{29E54118-2077-442F-BEBC-6B24E2C6F9E2}" type="sibTrans" cxnId="{A3EE2E3F-DAFA-4645-A443-E60E23BB4104}">
      <dgm:prSet/>
      <dgm:spPr/>
      <dgm:t>
        <a:bodyPr/>
        <a:lstStyle/>
        <a:p>
          <a:endParaRPr lang="en-GB"/>
        </a:p>
      </dgm:t>
    </dgm:pt>
    <dgm:pt modelId="{30552587-86C0-484B-9C1B-5E3C6BF8F1AE}">
      <dgm:prSet phldrT="[Text]"/>
      <dgm:spPr/>
      <dgm:t>
        <a:bodyPr/>
        <a:lstStyle/>
        <a:p>
          <a:r>
            <a:rPr lang="en-GB"/>
            <a:t>non-standardised</a:t>
          </a:r>
        </a:p>
      </dgm:t>
    </dgm:pt>
    <dgm:pt modelId="{86EDBCF5-65AF-450E-B02C-68873832ADFF}" type="parTrans" cxnId="{3B01FAD5-08D3-4576-AF92-4D3DBD720B4D}">
      <dgm:prSet/>
      <dgm:spPr/>
      <dgm:t>
        <a:bodyPr/>
        <a:lstStyle/>
        <a:p>
          <a:endParaRPr lang="en-GB"/>
        </a:p>
      </dgm:t>
    </dgm:pt>
    <dgm:pt modelId="{EB09FA77-B0CD-4710-8B93-AD13B9705779}" type="sibTrans" cxnId="{3B01FAD5-08D3-4576-AF92-4D3DBD720B4D}">
      <dgm:prSet/>
      <dgm:spPr/>
      <dgm:t>
        <a:bodyPr/>
        <a:lstStyle/>
        <a:p>
          <a:endParaRPr lang="en-GB"/>
        </a:p>
      </dgm:t>
    </dgm:pt>
    <dgm:pt modelId="{9A229BEF-F483-4B07-B194-A5B1A2C82F40}">
      <dgm:prSet phldrT="[Text]"/>
      <dgm:spPr/>
      <dgm:t>
        <a:bodyPr/>
        <a:lstStyle/>
        <a:p>
          <a:r>
            <a:rPr lang="en-GB"/>
            <a:t>no flexibility</a:t>
          </a:r>
        </a:p>
      </dgm:t>
    </dgm:pt>
    <dgm:pt modelId="{63DB83C7-C2F6-441E-83DE-EDE18826652F}" type="parTrans" cxnId="{651751E1-BD97-4AF4-97EC-7D71E255F0E1}">
      <dgm:prSet/>
      <dgm:spPr/>
      <dgm:t>
        <a:bodyPr/>
        <a:lstStyle/>
        <a:p>
          <a:endParaRPr lang="en-GB"/>
        </a:p>
      </dgm:t>
    </dgm:pt>
    <dgm:pt modelId="{55C37F32-9A14-45BA-A812-C069100C6F25}" type="sibTrans" cxnId="{651751E1-BD97-4AF4-97EC-7D71E255F0E1}">
      <dgm:prSet/>
      <dgm:spPr/>
      <dgm:t>
        <a:bodyPr/>
        <a:lstStyle/>
        <a:p>
          <a:endParaRPr lang="en-GB"/>
        </a:p>
      </dgm:t>
    </dgm:pt>
    <dgm:pt modelId="{46B89D51-0970-4129-9562-D32E3FB5786B}">
      <dgm:prSet/>
      <dgm:spPr/>
      <dgm:t>
        <a:bodyPr/>
        <a:lstStyle/>
        <a:p>
          <a:r>
            <a:rPr lang="en-GB"/>
            <a:t>similar broad structure: some comparability</a:t>
          </a:r>
        </a:p>
      </dgm:t>
    </dgm:pt>
    <dgm:pt modelId="{1A3B0E2A-5483-483B-9AFB-BFFE85B015D5}" type="parTrans" cxnId="{CC303289-F42A-4110-A425-0BAE1A951389}">
      <dgm:prSet/>
      <dgm:spPr/>
      <dgm:t>
        <a:bodyPr/>
        <a:lstStyle/>
        <a:p>
          <a:endParaRPr lang="en-GB"/>
        </a:p>
      </dgm:t>
    </dgm:pt>
    <dgm:pt modelId="{EF502F10-713A-4C1B-AC42-2AFB526CBD09}" type="sibTrans" cxnId="{CC303289-F42A-4110-A425-0BAE1A951389}">
      <dgm:prSet/>
      <dgm:spPr/>
      <dgm:t>
        <a:bodyPr/>
        <a:lstStyle/>
        <a:p>
          <a:endParaRPr lang="en-GB"/>
        </a:p>
      </dgm:t>
    </dgm:pt>
    <dgm:pt modelId="{D10F3483-2104-4F6D-A6C4-008D71A67772}">
      <dgm:prSet/>
      <dgm:spPr/>
      <dgm:t>
        <a:bodyPr/>
        <a:lstStyle/>
        <a:p>
          <a:endParaRPr lang="en-GB"/>
        </a:p>
      </dgm:t>
    </dgm:pt>
    <dgm:pt modelId="{D5A5B231-7F71-4787-82F6-3352A56C7C2B}" type="parTrans" cxnId="{50B4C926-3DC9-42C1-AB0E-6A2BD587EEA7}">
      <dgm:prSet/>
      <dgm:spPr/>
      <dgm:t>
        <a:bodyPr/>
        <a:lstStyle/>
        <a:p>
          <a:endParaRPr lang="en-GB"/>
        </a:p>
      </dgm:t>
    </dgm:pt>
    <dgm:pt modelId="{941CCD7C-0BBE-4BB9-8617-92C7E5710652}" type="sibTrans" cxnId="{50B4C926-3DC9-42C1-AB0E-6A2BD587EEA7}">
      <dgm:prSet/>
      <dgm:spPr/>
      <dgm:t>
        <a:bodyPr/>
        <a:lstStyle/>
        <a:p>
          <a:endParaRPr lang="en-GB"/>
        </a:p>
      </dgm:t>
    </dgm:pt>
    <dgm:pt modelId="{AF343791-3BBB-44F4-8AFD-5E7DF4219023}">
      <dgm:prSet phldrT="[Text]"/>
      <dgm:spPr/>
      <dgm:t>
        <a:bodyPr/>
        <a:lstStyle/>
        <a:p>
          <a:r>
            <a:rPr lang="en-GB"/>
            <a:t>flexible questioning: to clarify, expand, probe, follow-up issues raised</a:t>
          </a:r>
        </a:p>
      </dgm:t>
    </dgm:pt>
    <dgm:pt modelId="{B3529BD9-1253-4A03-9C4D-D1911A63E478}" type="parTrans" cxnId="{330C1EEE-13BB-4222-AB9C-218AD27D9141}">
      <dgm:prSet/>
      <dgm:spPr/>
      <dgm:t>
        <a:bodyPr/>
        <a:lstStyle/>
        <a:p>
          <a:endParaRPr lang="en-GB"/>
        </a:p>
      </dgm:t>
    </dgm:pt>
    <dgm:pt modelId="{C9EF0821-6486-4D9A-9F28-A776C5F404BC}" type="sibTrans" cxnId="{330C1EEE-13BB-4222-AB9C-218AD27D9141}">
      <dgm:prSet/>
      <dgm:spPr/>
      <dgm:t>
        <a:bodyPr/>
        <a:lstStyle/>
        <a:p>
          <a:endParaRPr lang="en-GB"/>
        </a:p>
      </dgm:t>
    </dgm:pt>
    <dgm:pt modelId="{8551E31E-8601-4A60-A8A1-A02D9ED7BF5B}">
      <dgm:prSet/>
      <dgm:spPr/>
      <dgm:t>
        <a:bodyPr/>
        <a:lstStyle/>
        <a:p>
          <a:r>
            <a:rPr lang="en-GB"/>
            <a:t>open and flexible, not constrained</a:t>
          </a:r>
        </a:p>
      </dgm:t>
    </dgm:pt>
    <dgm:pt modelId="{02F774AC-D93A-49D2-9B71-5FC1E2BE644E}" type="parTrans" cxnId="{74D682EC-D770-40CA-9BA2-BD5F183327A6}">
      <dgm:prSet/>
      <dgm:spPr/>
      <dgm:t>
        <a:bodyPr/>
        <a:lstStyle/>
        <a:p>
          <a:endParaRPr lang="en-GB"/>
        </a:p>
      </dgm:t>
    </dgm:pt>
    <dgm:pt modelId="{5E861345-5409-44B8-80AC-1850A91704E3}" type="sibTrans" cxnId="{74D682EC-D770-40CA-9BA2-BD5F183327A6}">
      <dgm:prSet/>
      <dgm:spPr/>
      <dgm:t>
        <a:bodyPr/>
        <a:lstStyle/>
        <a:p>
          <a:endParaRPr lang="en-GB"/>
        </a:p>
      </dgm:t>
    </dgm:pt>
    <dgm:pt modelId="{7A180201-690A-42C3-BE43-7E6D051464B3}">
      <dgm:prSet/>
      <dgm:spPr/>
      <dgm:t>
        <a:bodyPr/>
        <a:lstStyle/>
        <a:p>
          <a:r>
            <a:rPr lang="en-GB"/>
            <a:t>general topic or themes to explore</a:t>
          </a:r>
        </a:p>
      </dgm:t>
    </dgm:pt>
    <dgm:pt modelId="{E29E54B3-FFA4-4FBE-92DB-05A35D0FF321}" type="parTrans" cxnId="{3BFA4919-1945-4F61-9361-AC2D54A3C1A5}">
      <dgm:prSet/>
      <dgm:spPr/>
      <dgm:t>
        <a:bodyPr/>
        <a:lstStyle/>
        <a:p>
          <a:endParaRPr lang="en-GB"/>
        </a:p>
      </dgm:t>
    </dgm:pt>
    <dgm:pt modelId="{E18DCF91-61AB-4983-A7BE-B02495F7BE66}" type="sibTrans" cxnId="{3BFA4919-1945-4F61-9361-AC2D54A3C1A5}">
      <dgm:prSet/>
      <dgm:spPr/>
      <dgm:t>
        <a:bodyPr/>
        <a:lstStyle/>
        <a:p>
          <a:endParaRPr lang="en-GB"/>
        </a:p>
      </dgm:t>
    </dgm:pt>
    <dgm:pt modelId="{5B701893-B415-48A5-8BDA-5912711A5647}">
      <dgm:prSet/>
      <dgm:spPr/>
      <dgm:t>
        <a:bodyPr/>
        <a:lstStyle/>
        <a:p>
          <a:endParaRPr lang="en-GB"/>
        </a:p>
      </dgm:t>
    </dgm:pt>
    <dgm:pt modelId="{488F3E0A-9EAB-41BD-8ADC-419BCE2710EA}" type="parTrans" cxnId="{0CC28B7C-9AE5-486F-88A9-725067ABE163}">
      <dgm:prSet/>
      <dgm:spPr/>
      <dgm:t>
        <a:bodyPr/>
        <a:lstStyle/>
        <a:p>
          <a:endParaRPr lang="en-GB"/>
        </a:p>
      </dgm:t>
    </dgm:pt>
    <dgm:pt modelId="{744D8CD4-1F26-4D79-A482-16114E5F1C14}" type="sibTrans" cxnId="{0CC28B7C-9AE5-486F-88A9-725067ABE163}">
      <dgm:prSet/>
      <dgm:spPr/>
      <dgm:t>
        <a:bodyPr/>
        <a:lstStyle/>
        <a:p>
          <a:endParaRPr lang="en-GB"/>
        </a:p>
      </dgm:t>
    </dgm:pt>
    <dgm:pt modelId="{B17314CD-9A23-46AE-AD44-B1658EFF9A13}">
      <dgm:prSet phldrT="[Text]"/>
      <dgm:spPr/>
      <dgm:t>
        <a:bodyPr/>
        <a:lstStyle/>
        <a:p>
          <a:r>
            <a:rPr lang="en-GB"/>
            <a:t>same wording of questions</a:t>
          </a:r>
        </a:p>
      </dgm:t>
    </dgm:pt>
    <dgm:pt modelId="{1935336D-FC2D-4777-8D2F-6F60A7224F5F}" type="parTrans" cxnId="{CFC9235F-7F61-4467-9357-52FCD2163666}">
      <dgm:prSet/>
      <dgm:spPr/>
    </dgm:pt>
    <dgm:pt modelId="{D81DDF2D-CE74-4623-896F-CD90B0D0C5D0}" type="sibTrans" cxnId="{CFC9235F-7F61-4467-9357-52FCD2163666}">
      <dgm:prSet/>
      <dgm:spPr/>
    </dgm:pt>
    <dgm:pt modelId="{BB80E663-4736-4212-920A-6DB841698882}">
      <dgm:prSet phldrT="[Text]"/>
      <dgm:spPr/>
      <dgm:t>
        <a:bodyPr/>
        <a:lstStyle/>
        <a:p>
          <a:r>
            <a:rPr lang="en-GB"/>
            <a:t>same order of questions</a:t>
          </a:r>
        </a:p>
      </dgm:t>
    </dgm:pt>
    <dgm:pt modelId="{8B51BE99-B97E-48BB-B5DC-F6F54464DAE9}" type="parTrans" cxnId="{8D06C3D4-BDD3-4C96-A675-5B7766AEE1B0}">
      <dgm:prSet/>
      <dgm:spPr/>
    </dgm:pt>
    <dgm:pt modelId="{A16911A2-7468-4C63-80E5-7F1479C1F022}" type="sibTrans" cxnId="{8D06C3D4-BDD3-4C96-A675-5B7766AEE1B0}">
      <dgm:prSet/>
      <dgm:spPr/>
    </dgm:pt>
    <dgm:pt modelId="{0EE6D476-D5E6-4ECA-A9A0-4A17618C2A08}">
      <dgm:prSet phldrT="[Text]"/>
      <dgm:spPr/>
      <dgm:t>
        <a:bodyPr/>
        <a:lstStyle/>
        <a:p>
          <a:r>
            <a:rPr lang="en-GB"/>
            <a:t>life history, biographical or oral history interview </a:t>
          </a:r>
        </a:p>
      </dgm:t>
    </dgm:pt>
    <dgm:pt modelId="{EB652B74-D435-4FA5-96E8-9CE840594C33}" type="parTrans" cxnId="{4287E78C-3FF8-411B-A7B1-44C10A5F01B4}">
      <dgm:prSet/>
      <dgm:spPr/>
    </dgm:pt>
    <dgm:pt modelId="{E3C8219E-C866-4168-9B14-6A8CC32BCFD8}" type="sibTrans" cxnId="{4287E78C-3FF8-411B-A7B1-44C10A5F01B4}">
      <dgm:prSet/>
      <dgm:spPr/>
    </dgm:pt>
    <dgm:pt modelId="{B1561264-4842-4FD1-BFC7-5EE740228840}" type="pres">
      <dgm:prSet presAssocID="{69E11240-EC7E-453B-B1EE-16E9902E5E79}" presName="Name0" presStyleCnt="0">
        <dgm:presLayoutVars>
          <dgm:dir/>
          <dgm:animLvl val="lvl"/>
          <dgm:resizeHandles val="exact"/>
        </dgm:presLayoutVars>
      </dgm:prSet>
      <dgm:spPr/>
    </dgm:pt>
    <dgm:pt modelId="{E76B728B-895B-4B24-840A-2726CC783729}" type="pres">
      <dgm:prSet presAssocID="{EF2204AE-49C5-446A-970C-0E9B0A58598F}" presName="composite" presStyleCnt="0"/>
      <dgm:spPr/>
    </dgm:pt>
    <dgm:pt modelId="{00A8764B-7772-4278-BEB9-ED05CC49011E}" type="pres">
      <dgm:prSet presAssocID="{EF2204AE-49C5-446A-970C-0E9B0A58598F}" presName="parTx" presStyleLbl="alignNode1" presStyleIdx="0" presStyleCnt="3">
        <dgm:presLayoutVars>
          <dgm:chMax val="0"/>
          <dgm:chPref val="0"/>
          <dgm:bulletEnabled val="1"/>
        </dgm:presLayoutVars>
      </dgm:prSet>
      <dgm:spPr/>
    </dgm:pt>
    <dgm:pt modelId="{36D92834-CAF2-44A6-A4E3-B59AE5B635B3}" type="pres">
      <dgm:prSet presAssocID="{EF2204AE-49C5-446A-970C-0E9B0A58598F}" presName="desTx" presStyleLbl="alignAccFollowNode1" presStyleIdx="0" presStyleCnt="3">
        <dgm:presLayoutVars>
          <dgm:bulletEnabled val="1"/>
        </dgm:presLayoutVars>
      </dgm:prSet>
      <dgm:spPr/>
    </dgm:pt>
    <dgm:pt modelId="{25937018-38B2-4498-9A9B-0AB1846AAADA}" type="pres">
      <dgm:prSet presAssocID="{568D65EC-9DA7-4307-82A0-76955F51CD65}" presName="space" presStyleCnt="0"/>
      <dgm:spPr/>
    </dgm:pt>
    <dgm:pt modelId="{B82FD2BB-AF6B-4C4D-B136-883D498DE92F}" type="pres">
      <dgm:prSet presAssocID="{05C2F89D-0D29-4434-93FF-A80E0953DE8F}" presName="composite" presStyleCnt="0"/>
      <dgm:spPr/>
    </dgm:pt>
    <dgm:pt modelId="{B7E1449F-1CBE-4C81-A98E-08C2BBB24B37}" type="pres">
      <dgm:prSet presAssocID="{05C2F89D-0D29-4434-93FF-A80E0953DE8F}" presName="parTx" presStyleLbl="alignNode1" presStyleIdx="1" presStyleCnt="3">
        <dgm:presLayoutVars>
          <dgm:chMax val="0"/>
          <dgm:chPref val="0"/>
          <dgm:bulletEnabled val="1"/>
        </dgm:presLayoutVars>
      </dgm:prSet>
      <dgm:spPr/>
    </dgm:pt>
    <dgm:pt modelId="{63A02745-CEAC-46E9-86EF-80D058083642}" type="pres">
      <dgm:prSet presAssocID="{05C2F89D-0D29-4434-93FF-A80E0953DE8F}" presName="desTx" presStyleLbl="alignAccFollowNode1" presStyleIdx="1" presStyleCnt="3">
        <dgm:presLayoutVars>
          <dgm:bulletEnabled val="1"/>
        </dgm:presLayoutVars>
      </dgm:prSet>
      <dgm:spPr/>
    </dgm:pt>
    <dgm:pt modelId="{1AF495E0-E88A-45A4-A93F-00CA2B55E5C0}" type="pres">
      <dgm:prSet presAssocID="{5F944281-B8EA-4C59-ADA4-4F5D09EBEEB3}" presName="space" presStyleCnt="0"/>
      <dgm:spPr/>
    </dgm:pt>
    <dgm:pt modelId="{74908F8A-158B-4BED-A688-6BA2C8FE5A70}" type="pres">
      <dgm:prSet presAssocID="{BB536055-5C9C-4DA5-B379-AA9C3F61BE2B}" presName="composite" presStyleCnt="0"/>
      <dgm:spPr/>
    </dgm:pt>
    <dgm:pt modelId="{445F116A-9A2E-43A5-8938-4FEDB5FE31C6}" type="pres">
      <dgm:prSet presAssocID="{BB536055-5C9C-4DA5-B379-AA9C3F61BE2B}" presName="parTx" presStyleLbl="alignNode1" presStyleIdx="2" presStyleCnt="3">
        <dgm:presLayoutVars>
          <dgm:chMax val="0"/>
          <dgm:chPref val="0"/>
          <dgm:bulletEnabled val="1"/>
        </dgm:presLayoutVars>
      </dgm:prSet>
      <dgm:spPr/>
    </dgm:pt>
    <dgm:pt modelId="{694B92D6-C859-4AD6-A8CD-D88556613346}" type="pres">
      <dgm:prSet presAssocID="{BB536055-5C9C-4DA5-B379-AA9C3F61BE2B}" presName="desTx" presStyleLbl="alignAccFollowNode1" presStyleIdx="2" presStyleCnt="3">
        <dgm:presLayoutVars>
          <dgm:bulletEnabled val="1"/>
        </dgm:presLayoutVars>
      </dgm:prSet>
      <dgm:spPr/>
    </dgm:pt>
  </dgm:ptLst>
  <dgm:cxnLst>
    <dgm:cxn modelId="{A4E8520D-E66E-4AE1-AA25-7967EF60239E}" type="presOf" srcId="{6CF2F2FE-2566-4BB5-BA1B-6B739C5A2FCA}" destId="{63A02745-CEAC-46E9-86EF-80D058083642}" srcOrd="0" destOrd="0" presId="urn:microsoft.com/office/officeart/2005/8/layout/hList1"/>
    <dgm:cxn modelId="{6ECC490F-1DD4-4890-A0DF-C35B805DF9E8}" srcId="{05C2F89D-0D29-4434-93FF-A80E0953DE8F}" destId="{6CF2F2FE-2566-4BB5-BA1B-6B739C5A2FCA}" srcOrd="0" destOrd="0" parTransId="{E36FB054-7C53-478B-A959-B5F7A76FBFC9}" sibTransId="{85C8CA84-F93A-4A82-B579-42E55E491A55}"/>
    <dgm:cxn modelId="{3BFA4919-1945-4F61-9361-AC2D54A3C1A5}" srcId="{BB536055-5C9C-4DA5-B379-AA9C3F61BE2B}" destId="{7A180201-690A-42C3-BE43-7E6D051464B3}" srcOrd="3" destOrd="0" parTransId="{E29E54B3-FFA4-4FBE-92DB-05A35D0FF321}" sibTransId="{E18DCF91-61AB-4983-A7BE-B02495F7BE66}"/>
    <dgm:cxn modelId="{622D6F1C-A49B-41D9-992F-93FCA12264BC}" type="presOf" srcId="{BB80E663-4736-4212-920A-6DB841698882}" destId="{36D92834-CAF2-44A6-A4E3-B59AE5B635B3}" srcOrd="0" destOrd="2" presId="urn:microsoft.com/office/officeart/2005/8/layout/hList1"/>
    <dgm:cxn modelId="{885FD920-1883-44B0-9735-3A5245CA7589}" srcId="{69E11240-EC7E-453B-B1EE-16E9902E5E79}" destId="{05C2F89D-0D29-4434-93FF-A80E0953DE8F}" srcOrd="1" destOrd="0" parTransId="{54D397E9-864C-407A-9484-DA6FC60580A9}" sibTransId="{5F944281-B8EA-4C59-ADA4-4F5D09EBEEB3}"/>
    <dgm:cxn modelId="{50B4C926-3DC9-42C1-AB0E-6A2BD587EEA7}" srcId="{05C2F89D-0D29-4434-93FF-A80E0953DE8F}" destId="{D10F3483-2104-4F6D-A6C4-008D71A67772}" srcOrd="3" destOrd="0" parTransId="{D5A5B231-7F71-4787-82F6-3352A56C7C2B}" sibTransId="{941CCD7C-0BBE-4BB9-8617-92C7E5710652}"/>
    <dgm:cxn modelId="{8C260E2A-010D-4012-B66D-49A566E38540}" type="presOf" srcId="{EF2204AE-49C5-446A-970C-0E9B0A58598F}" destId="{00A8764B-7772-4278-BEB9-ED05CC49011E}" srcOrd="0" destOrd="0" presId="urn:microsoft.com/office/officeart/2005/8/layout/hList1"/>
    <dgm:cxn modelId="{8221AA2D-28D2-46A9-A23C-5A47A733C3BC}" type="presOf" srcId="{BB536055-5C9C-4DA5-B379-AA9C3F61BE2B}" destId="{445F116A-9A2E-43A5-8938-4FEDB5FE31C6}" srcOrd="0" destOrd="0" presId="urn:microsoft.com/office/officeart/2005/8/layout/hList1"/>
    <dgm:cxn modelId="{A3EE2E3F-DAFA-4645-A443-E60E23BB4104}" srcId="{69E11240-EC7E-453B-B1EE-16E9902E5E79}" destId="{BB536055-5C9C-4DA5-B379-AA9C3F61BE2B}" srcOrd="2" destOrd="0" parTransId="{B333A7C7-8749-4632-A239-7FDDFD6ECA93}" sibTransId="{29E54118-2077-442F-BEBC-6B24E2C6F9E2}"/>
    <dgm:cxn modelId="{A63B445E-A8BE-49C8-A76C-B4C8409C3956}" type="presOf" srcId="{9A229BEF-F483-4B07-B194-A5B1A2C82F40}" destId="{36D92834-CAF2-44A6-A4E3-B59AE5B635B3}" srcOrd="0" destOrd="1" presId="urn:microsoft.com/office/officeart/2005/8/layout/hList1"/>
    <dgm:cxn modelId="{CFC9235F-7F61-4467-9357-52FCD2163666}" srcId="{EF2204AE-49C5-446A-970C-0E9B0A58598F}" destId="{B17314CD-9A23-46AE-AD44-B1658EFF9A13}" srcOrd="3" destOrd="0" parTransId="{1935336D-FC2D-4777-8D2F-6F60A7224F5F}" sibTransId="{D81DDF2D-CE74-4623-896F-CD90B0D0C5D0}"/>
    <dgm:cxn modelId="{87EB7F43-39A0-4161-AEEA-3C3FA5FAE516}" type="presOf" srcId="{B17314CD-9A23-46AE-AD44-B1658EFF9A13}" destId="{36D92834-CAF2-44A6-A4E3-B59AE5B635B3}" srcOrd="0" destOrd="3" presId="urn:microsoft.com/office/officeart/2005/8/layout/hList1"/>
    <dgm:cxn modelId="{167F9A44-D188-4CC3-B38D-ABC86A31CBCC}" srcId="{EF2204AE-49C5-446A-970C-0E9B0A58598F}" destId="{A7E68E82-FD6B-4078-9B5A-3CCB1738EF35}" srcOrd="0" destOrd="0" parTransId="{5CC90E69-9B49-4232-A668-538E260A52CA}" sibTransId="{9D9C4A18-DE9D-4076-B059-563B32F6764A}"/>
    <dgm:cxn modelId="{08DF7968-5D70-48E8-98F8-B2B8EFEF55B6}" type="presOf" srcId="{0EE6D476-D5E6-4ECA-A9A0-4A17618C2A08}" destId="{694B92D6-C859-4AD6-A8CD-D88556613346}" srcOrd="0" destOrd="1" presId="urn:microsoft.com/office/officeart/2005/8/layout/hList1"/>
    <dgm:cxn modelId="{B8DA696C-621F-4F87-AD4F-17F0093F4C30}" type="presOf" srcId="{46B89D51-0970-4129-9562-D32E3FB5786B}" destId="{63A02745-CEAC-46E9-86EF-80D058083642}" srcOrd="0" destOrd="2" presId="urn:microsoft.com/office/officeart/2005/8/layout/hList1"/>
    <dgm:cxn modelId="{70A56352-F425-463B-B06F-BEF1480970E0}" type="presOf" srcId="{5B701893-B415-48A5-8BDA-5912711A5647}" destId="{694B92D6-C859-4AD6-A8CD-D88556613346}" srcOrd="0" destOrd="4" presId="urn:microsoft.com/office/officeart/2005/8/layout/hList1"/>
    <dgm:cxn modelId="{4A47DB78-3FF4-41AC-942F-5FF9B779A282}" type="presOf" srcId="{69E11240-EC7E-453B-B1EE-16E9902E5E79}" destId="{B1561264-4842-4FD1-BFC7-5EE740228840}" srcOrd="0" destOrd="0" presId="urn:microsoft.com/office/officeart/2005/8/layout/hList1"/>
    <dgm:cxn modelId="{0CC28B7C-9AE5-486F-88A9-725067ABE163}" srcId="{BB536055-5C9C-4DA5-B379-AA9C3F61BE2B}" destId="{5B701893-B415-48A5-8BDA-5912711A5647}" srcOrd="4" destOrd="0" parTransId="{488F3E0A-9EAB-41BD-8ADC-419BCE2710EA}" sibTransId="{744D8CD4-1F26-4D79-A482-16114E5F1C14}"/>
    <dgm:cxn modelId="{CC303289-F42A-4110-A425-0BAE1A951389}" srcId="{05C2F89D-0D29-4434-93FF-A80E0953DE8F}" destId="{46B89D51-0970-4129-9562-D32E3FB5786B}" srcOrd="2" destOrd="0" parTransId="{1A3B0E2A-5483-483B-9AFB-BFFE85B015D5}" sibTransId="{EF502F10-713A-4C1B-AC42-2AFB526CBD09}"/>
    <dgm:cxn modelId="{7A62E789-9D37-49BF-8F4C-D7FCCD5A236E}" type="presOf" srcId="{7A180201-690A-42C3-BE43-7E6D051464B3}" destId="{694B92D6-C859-4AD6-A8CD-D88556613346}" srcOrd="0" destOrd="3" presId="urn:microsoft.com/office/officeart/2005/8/layout/hList1"/>
    <dgm:cxn modelId="{4287E78C-3FF8-411B-A7B1-44C10A5F01B4}" srcId="{BB536055-5C9C-4DA5-B379-AA9C3F61BE2B}" destId="{0EE6D476-D5E6-4ECA-A9A0-4A17618C2A08}" srcOrd="1" destOrd="0" parTransId="{EB652B74-D435-4FA5-96E8-9CE840594C33}" sibTransId="{E3C8219E-C866-4168-9B14-6A8CC32BCFD8}"/>
    <dgm:cxn modelId="{068B19A6-7D6B-4B63-ACF6-87076ED6BC25}" type="presOf" srcId="{30552587-86C0-484B-9C1B-5E3C6BF8F1AE}" destId="{694B92D6-C859-4AD6-A8CD-D88556613346}" srcOrd="0" destOrd="0" presId="urn:microsoft.com/office/officeart/2005/8/layout/hList1"/>
    <dgm:cxn modelId="{C9C37BAF-6AE0-4824-9108-A1F11F347788}" srcId="{69E11240-EC7E-453B-B1EE-16E9902E5E79}" destId="{EF2204AE-49C5-446A-970C-0E9B0A58598F}" srcOrd="0" destOrd="0" parTransId="{D9C49D67-A32C-4107-AAF2-2E1515269D6B}" sibTransId="{568D65EC-9DA7-4307-82A0-76955F51CD65}"/>
    <dgm:cxn modelId="{C22311B4-A837-4854-BBDF-C1DC8EE422A7}" type="presOf" srcId="{D10F3483-2104-4F6D-A6C4-008D71A67772}" destId="{63A02745-CEAC-46E9-86EF-80D058083642}" srcOrd="0" destOrd="3" presId="urn:microsoft.com/office/officeart/2005/8/layout/hList1"/>
    <dgm:cxn modelId="{F03DB5BB-DF62-492E-8A65-6389C30D2834}" type="presOf" srcId="{8551E31E-8601-4A60-A8A1-A02D9ED7BF5B}" destId="{694B92D6-C859-4AD6-A8CD-D88556613346}" srcOrd="0" destOrd="2" presId="urn:microsoft.com/office/officeart/2005/8/layout/hList1"/>
    <dgm:cxn modelId="{F44568CF-FD62-4AE1-AA42-E4AF298565B9}" type="presOf" srcId="{05C2F89D-0D29-4434-93FF-A80E0953DE8F}" destId="{B7E1449F-1CBE-4C81-A98E-08C2BBB24B37}" srcOrd="0" destOrd="0" presId="urn:microsoft.com/office/officeart/2005/8/layout/hList1"/>
    <dgm:cxn modelId="{C678DBD1-1E2A-4F54-990B-371369906D5E}" type="presOf" srcId="{A7E68E82-FD6B-4078-9B5A-3CCB1738EF35}" destId="{36D92834-CAF2-44A6-A4E3-B59AE5B635B3}" srcOrd="0" destOrd="0" presId="urn:microsoft.com/office/officeart/2005/8/layout/hList1"/>
    <dgm:cxn modelId="{8D06C3D4-BDD3-4C96-A675-5B7766AEE1B0}" srcId="{EF2204AE-49C5-446A-970C-0E9B0A58598F}" destId="{BB80E663-4736-4212-920A-6DB841698882}" srcOrd="2" destOrd="0" parTransId="{8B51BE99-B97E-48BB-B5DC-F6F54464DAE9}" sibTransId="{A16911A2-7468-4C63-80E5-7F1479C1F022}"/>
    <dgm:cxn modelId="{3B01FAD5-08D3-4576-AF92-4D3DBD720B4D}" srcId="{BB536055-5C9C-4DA5-B379-AA9C3F61BE2B}" destId="{30552587-86C0-484B-9C1B-5E3C6BF8F1AE}" srcOrd="0" destOrd="0" parTransId="{86EDBCF5-65AF-450E-B02C-68873832ADFF}" sibTransId="{EB09FA77-B0CD-4710-8B93-AD13B9705779}"/>
    <dgm:cxn modelId="{651751E1-BD97-4AF4-97EC-7D71E255F0E1}" srcId="{EF2204AE-49C5-446A-970C-0E9B0A58598F}" destId="{9A229BEF-F483-4B07-B194-A5B1A2C82F40}" srcOrd="1" destOrd="0" parTransId="{63DB83C7-C2F6-441E-83DE-EDE18826652F}" sibTransId="{55C37F32-9A14-45BA-A812-C069100C6F25}"/>
    <dgm:cxn modelId="{9052CAE6-D47F-4093-9FE8-EE3B23DD2E98}" type="presOf" srcId="{AF343791-3BBB-44F4-8AFD-5E7DF4219023}" destId="{63A02745-CEAC-46E9-86EF-80D058083642}" srcOrd="0" destOrd="1" presId="urn:microsoft.com/office/officeart/2005/8/layout/hList1"/>
    <dgm:cxn modelId="{74D682EC-D770-40CA-9BA2-BD5F183327A6}" srcId="{BB536055-5C9C-4DA5-B379-AA9C3F61BE2B}" destId="{8551E31E-8601-4A60-A8A1-A02D9ED7BF5B}" srcOrd="2" destOrd="0" parTransId="{02F774AC-D93A-49D2-9B71-5FC1E2BE644E}" sibTransId="{5E861345-5409-44B8-80AC-1850A91704E3}"/>
    <dgm:cxn modelId="{330C1EEE-13BB-4222-AB9C-218AD27D9141}" srcId="{05C2F89D-0D29-4434-93FF-A80E0953DE8F}" destId="{AF343791-3BBB-44F4-8AFD-5E7DF4219023}" srcOrd="1" destOrd="0" parTransId="{B3529BD9-1253-4A03-9C4D-D1911A63E478}" sibTransId="{C9EF0821-6486-4D9A-9F28-A776C5F404BC}"/>
    <dgm:cxn modelId="{BDDB6C8E-47A7-4C82-AF2A-C27758C496D2}" type="presParOf" srcId="{B1561264-4842-4FD1-BFC7-5EE740228840}" destId="{E76B728B-895B-4B24-840A-2726CC783729}" srcOrd="0" destOrd="0" presId="urn:microsoft.com/office/officeart/2005/8/layout/hList1"/>
    <dgm:cxn modelId="{28DED37F-7A29-49CE-ABD9-6FA68CE5DFEE}" type="presParOf" srcId="{E76B728B-895B-4B24-840A-2726CC783729}" destId="{00A8764B-7772-4278-BEB9-ED05CC49011E}" srcOrd="0" destOrd="0" presId="urn:microsoft.com/office/officeart/2005/8/layout/hList1"/>
    <dgm:cxn modelId="{C0A3DE04-0527-48E2-A78F-98741786C75A}" type="presParOf" srcId="{E76B728B-895B-4B24-840A-2726CC783729}" destId="{36D92834-CAF2-44A6-A4E3-B59AE5B635B3}" srcOrd="1" destOrd="0" presId="urn:microsoft.com/office/officeart/2005/8/layout/hList1"/>
    <dgm:cxn modelId="{66644F67-B829-468B-B7E7-8CC942C996EC}" type="presParOf" srcId="{B1561264-4842-4FD1-BFC7-5EE740228840}" destId="{25937018-38B2-4498-9A9B-0AB1846AAADA}" srcOrd="1" destOrd="0" presId="urn:microsoft.com/office/officeart/2005/8/layout/hList1"/>
    <dgm:cxn modelId="{0CF8815E-E675-44E6-A61E-345DB84614B1}" type="presParOf" srcId="{B1561264-4842-4FD1-BFC7-5EE740228840}" destId="{B82FD2BB-AF6B-4C4D-B136-883D498DE92F}" srcOrd="2" destOrd="0" presId="urn:microsoft.com/office/officeart/2005/8/layout/hList1"/>
    <dgm:cxn modelId="{8B897C96-5E10-4E88-868B-ACF31BC898BB}" type="presParOf" srcId="{B82FD2BB-AF6B-4C4D-B136-883D498DE92F}" destId="{B7E1449F-1CBE-4C81-A98E-08C2BBB24B37}" srcOrd="0" destOrd="0" presId="urn:microsoft.com/office/officeart/2005/8/layout/hList1"/>
    <dgm:cxn modelId="{D62C0692-73EB-4F90-B74C-C47B5F6BB4AD}" type="presParOf" srcId="{B82FD2BB-AF6B-4C4D-B136-883D498DE92F}" destId="{63A02745-CEAC-46E9-86EF-80D058083642}" srcOrd="1" destOrd="0" presId="urn:microsoft.com/office/officeart/2005/8/layout/hList1"/>
    <dgm:cxn modelId="{CC4854E4-E917-4BAE-A9C3-9E4DD158FD3E}" type="presParOf" srcId="{B1561264-4842-4FD1-BFC7-5EE740228840}" destId="{1AF495E0-E88A-45A4-A93F-00CA2B55E5C0}" srcOrd="3" destOrd="0" presId="urn:microsoft.com/office/officeart/2005/8/layout/hList1"/>
    <dgm:cxn modelId="{37D2F025-3F0B-4A6C-A3B3-FA83F2223F96}" type="presParOf" srcId="{B1561264-4842-4FD1-BFC7-5EE740228840}" destId="{74908F8A-158B-4BED-A688-6BA2C8FE5A70}" srcOrd="4" destOrd="0" presId="urn:microsoft.com/office/officeart/2005/8/layout/hList1"/>
    <dgm:cxn modelId="{A97C22AC-C559-485B-83BF-8DC7367F2DAC}" type="presParOf" srcId="{74908F8A-158B-4BED-A688-6BA2C8FE5A70}" destId="{445F116A-9A2E-43A5-8938-4FEDB5FE31C6}" srcOrd="0" destOrd="0" presId="urn:microsoft.com/office/officeart/2005/8/layout/hList1"/>
    <dgm:cxn modelId="{00BE297A-493A-40E2-ADF8-2ED7CEA87290}" type="presParOf" srcId="{74908F8A-158B-4BED-A688-6BA2C8FE5A70}" destId="{694B92D6-C859-4AD6-A8CD-D88556613346}"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8764B-7772-4278-BEB9-ED05CC49011E}">
      <dsp:nvSpPr>
        <dsp:cNvPr id="0" name=""/>
        <dsp:cNvSpPr/>
      </dsp:nvSpPr>
      <dsp:spPr>
        <a:xfrm>
          <a:off x="3286" y="199470"/>
          <a:ext cx="3203971" cy="6048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sz="2100" kern="1200"/>
            <a:t>Structured</a:t>
          </a:r>
        </a:p>
      </dsp:txBody>
      <dsp:txXfrm>
        <a:off x="3286" y="199470"/>
        <a:ext cx="3203971" cy="604800"/>
      </dsp:txXfrm>
    </dsp:sp>
    <dsp:sp modelId="{36D92834-CAF2-44A6-A4E3-B59AE5B635B3}">
      <dsp:nvSpPr>
        <dsp:cNvPr id="0" name=""/>
        <dsp:cNvSpPr/>
      </dsp:nvSpPr>
      <dsp:spPr>
        <a:xfrm>
          <a:off x="3286" y="804270"/>
          <a:ext cx="3203971" cy="3157414"/>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a:t>standardised</a:t>
          </a:r>
        </a:p>
        <a:p>
          <a:pPr marL="228600" lvl="1" indent="-228600" algn="l" defTabSz="933450">
            <a:lnSpc>
              <a:spcPct val="90000"/>
            </a:lnSpc>
            <a:spcBef>
              <a:spcPct val="0"/>
            </a:spcBef>
            <a:spcAft>
              <a:spcPct val="15000"/>
            </a:spcAft>
            <a:buChar char="•"/>
          </a:pPr>
          <a:r>
            <a:rPr lang="en-GB" sz="2100" kern="1200"/>
            <a:t>no flexibility</a:t>
          </a:r>
        </a:p>
        <a:p>
          <a:pPr marL="228600" lvl="1" indent="-228600" algn="l" defTabSz="933450">
            <a:lnSpc>
              <a:spcPct val="90000"/>
            </a:lnSpc>
            <a:spcBef>
              <a:spcPct val="0"/>
            </a:spcBef>
            <a:spcAft>
              <a:spcPct val="15000"/>
            </a:spcAft>
            <a:buChar char="•"/>
          </a:pPr>
          <a:r>
            <a:rPr lang="en-GB" sz="2100" kern="1200"/>
            <a:t>same order of questions</a:t>
          </a:r>
        </a:p>
        <a:p>
          <a:pPr marL="228600" lvl="1" indent="-228600" algn="l" defTabSz="933450">
            <a:lnSpc>
              <a:spcPct val="90000"/>
            </a:lnSpc>
            <a:spcBef>
              <a:spcPct val="0"/>
            </a:spcBef>
            <a:spcAft>
              <a:spcPct val="15000"/>
            </a:spcAft>
            <a:buChar char="•"/>
          </a:pPr>
          <a:r>
            <a:rPr lang="en-GB" sz="2100" kern="1200"/>
            <a:t>same wording of questions</a:t>
          </a:r>
        </a:p>
      </dsp:txBody>
      <dsp:txXfrm>
        <a:off x="3286" y="804270"/>
        <a:ext cx="3203971" cy="3157414"/>
      </dsp:txXfrm>
    </dsp:sp>
    <dsp:sp modelId="{B7E1449F-1CBE-4C81-A98E-08C2BBB24B37}">
      <dsp:nvSpPr>
        <dsp:cNvPr id="0" name=""/>
        <dsp:cNvSpPr/>
      </dsp:nvSpPr>
      <dsp:spPr>
        <a:xfrm>
          <a:off x="3655814" y="199470"/>
          <a:ext cx="3203971" cy="604800"/>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sz="2100" kern="1200"/>
            <a:t>Semi-structured</a:t>
          </a:r>
        </a:p>
      </dsp:txBody>
      <dsp:txXfrm>
        <a:off x="3655814" y="199470"/>
        <a:ext cx="3203971" cy="604800"/>
      </dsp:txXfrm>
    </dsp:sp>
    <dsp:sp modelId="{63A02745-CEAC-46E9-86EF-80D058083642}">
      <dsp:nvSpPr>
        <dsp:cNvPr id="0" name=""/>
        <dsp:cNvSpPr/>
      </dsp:nvSpPr>
      <dsp:spPr>
        <a:xfrm>
          <a:off x="3655814" y="804270"/>
          <a:ext cx="3203971" cy="3157414"/>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a:t>flexible interview schedule</a:t>
          </a:r>
        </a:p>
        <a:p>
          <a:pPr marL="228600" lvl="1" indent="-228600" algn="l" defTabSz="933450">
            <a:lnSpc>
              <a:spcPct val="90000"/>
            </a:lnSpc>
            <a:spcBef>
              <a:spcPct val="0"/>
            </a:spcBef>
            <a:spcAft>
              <a:spcPct val="15000"/>
            </a:spcAft>
            <a:buChar char="•"/>
          </a:pPr>
          <a:r>
            <a:rPr lang="en-GB" sz="2100" kern="1200"/>
            <a:t>flexible questioning: to clarify, expand, probe, follow-up issues raised</a:t>
          </a:r>
        </a:p>
        <a:p>
          <a:pPr marL="228600" lvl="1" indent="-228600" algn="l" defTabSz="933450">
            <a:lnSpc>
              <a:spcPct val="90000"/>
            </a:lnSpc>
            <a:spcBef>
              <a:spcPct val="0"/>
            </a:spcBef>
            <a:spcAft>
              <a:spcPct val="15000"/>
            </a:spcAft>
            <a:buChar char="•"/>
          </a:pPr>
          <a:r>
            <a:rPr lang="en-GB" sz="2100" kern="1200"/>
            <a:t>similar broad structure: some comparability</a:t>
          </a:r>
        </a:p>
        <a:p>
          <a:pPr marL="228600" lvl="1" indent="-228600" algn="l" defTabSz="933450">
            <a:lnSpc>
              <a:spcPct val="90000"/>
            </a:lnSpc>
            <a:spcBef>
              <a:spcPct val="0"/>
            </a:spcBef>
            <a:spcAft>
              <a:spcPct val="15000"/>
            </a:spcAft>
            <a:buChar char="•"/>
          </a:pPr>
          <a:endParaRPr lang="en-GB" sz="2100" kern="1200"/>
        </a:p>
      </dsp:txBody>
      <dsp:txXfrm>
        <a:off x="3655814" y="804270"/>
        <a:ext cx="3203971" cy="3157414"/>
      </dsp:txXfrm>
    </dsp:sp>
    <dsp:sp modelId="{445F116A-9A2E-43A5-8938-4FEDB5FE31C6}">
      <dsp:nvSpPr>
        <dsp:cNvPr id="0" name=""/>
        <dsp:cNvSpPr/>
      </dsp:nvSpPr>
      <dsp:spPr>
        <a:xfrm>
          <a:off x="7308342" y="199470"/>
          <a:ext cx="3203971" cy="604800"/>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sz="2100" kern="1200"/>
            <a:t>Unstructured</a:t>
          </a:r>
        </a:p>
      </dsp:txBody>
      <dsp:txXfrm>
        <a:off x="7308342" y="199470"/>
        <a:ext cx="3203971" cy="604800"/>
      </dsp:txXfrm>
    </dsp:sp>
    <dsp:sp modelId="{694B92D6-C859-4AD6-A8CD-D88556613346}">
      <dsp:nvSpPr>
        <dsp:cNvPr id="0" name=""/>
        <dsp:cNvSpPr/>
      </dsp:nvSpPr>
      <dsp:spPr>
        <a:xfrm>
          <a:off x="7308342" y="804270"/>
          <a:ext cx="3203971" cy="3157414"/>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a:t>non-standardised</a:t>
          </a:r>
        </a:p>
        <a:p>
          <a:pPr marL="228600" lvl="1" indent="-228600" algn="l" defTabSz="933450">
            <a:lnSpc>
              <a:spcPct val="90000"/>
            </a:lnSpc>
            <a:spcBef>
              <a:spcPct val="0"/>
            </a:spcBef>
            <a:spcAft>
              <a:spcPct val="15000"/>
            </a:spcAft>
            <a:buChar char="•"/>
          </a:pPr>
          <a:r>
            <a:rPr lang="en-GB" sz="2100" kern="1200"/>
            <a:t>life history, biographical or oral history interview </a:t>
          </a:r>
        </a:p>
        <a:p>
          <a:pPr marL="228600" lvl="1" indent="-228600" algn="l" defTabSz="933450">
            <a:lnSpc>
              <a:spcPct val="90000"/>
            </a:lnSpc>
            <a:spcBef>
              <a:spcPct val="0"/>
            </a:spcBef>
            <a:spcAft>
              <a:spcPct val="15000"/>
            </a:spcAft>
            <a:buChar char="•"/>
          </a:pPr>
          <a:r>
            <a:rPr lang="en-GB" sz="2100" kern="1200"/>
            <a:t>open and flexible, not constrained</a:t>
          </a:r>
        </a:p>
        <a:p>
          <a:pPr marL="228600" lvl="1" indent="-228600" algn="l" defTabSz="933450">
            <a:lnSpc>
              <a:spcPct val="90000"/>
            </a:lnSpc>
            <a:spcBef>
              <a:spcPct val="0"/>
            </a:spcBef>
            <a:spcAft>
              <a:spcPct val="15000"/>
            </a:spcAft>
            <a:buChar char="•"/>
          </a:pPr>
          <a:r>
            <a:rPr lang="en-GB" sz="2100" kern="1200"/>
            <a:t>general topic or themes to explore</a:t>
          </a:r>
        </a:p>
        <a:p>
          <a:pPr marL="228600" lvl="1" indent="-228600" algn="l" defTabSz="933450">
            <a:lnSpc>
              <a:spcPct val="90000"/>
            </a:lnSpc>
            <a:spcBef>
              <a:spcPct val="0"/>
            </a:spcBef>
            <a:spcAft>
              <a:spcPct val="15000"/>
            </a:spcAft>
            <a:buChar char="•"/>
          </a:pPr>
          <a:endParaRPr lang="en-GB" sz="2100" kern="1200"/>
        </a:p>
      </dsp:txBody>
      <dsp:txXfrm>
        <a:off x="7308342" y="804270"/>
        <a:ext cx="3203971" cy="315741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881EF-6CE6-46FB-9750-AA56CFB6E40E}" type="datetimeFigureOut">
              <a:rPr lang="en-GB" smtClean="0"/>
              <a:t>16/07/2024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42D57-350C-4CCE-BE9B-8C91D91479B9}" type="slidenum">
              <a:rPr lang="en-GB" smtClean="0"/>
              <a:t>‹#›</a:t>
            </a:fld>
            <a:endParaRPr lang="en-GB"/>
          </a:p>
        </p:txBody>
      </p:sp>
    </p:spTree>
    <p:extLst>
      <p:ext uri="{BB962C8B-B14F-4D97-AF65-F5344CB8AC3E}">
        <p14:creationId xmlns:p14="http://schemas.microsoft.com/office/powerpoint/2010/main" val="4252115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Hello again to those of you who watched our first community research presentation on doing research, and hello to anyone who is just tuning in. I am Marina from Bridge: A </a:t>
            </a:r>
            <a:r>
              <a:rPr lang="en-GB" err="1"/>
              <a:t>Mindsport</a:t>
            </a:r>
            <a:r>
              <a:rPr lang="en-GB"/>
              <a:t> for all, and in this second presentation, I will speak in a bit more detail about the most popular qualitative research method – the research interview – which also happens to be the main way in which we will collect data for our Bridging Schools project. By the end of this brief talk, you will know what a research interview is, why we do interviews in research, and how you can do your own interviews from start to finish, so let’s dive in!</a:t>
            </a:r>
          </a:p>
        </p:txBody>
      </p:sp>
      <p:sp>
        <p:nvSpPr>
          <p:cNvPr id="4" name="Slide Number Placeholder 3"/>
          <p:cNvSpPr>
            <a:spLocks noGrp="1"/>
          </p:cNvSpPr>
          <p:nvPr>
            <p:ph type="sldNum" sz="quarter" idx="5"/>
          </p:nvPr>
        </p:nvSpPr>
        <p:spPr/>
        <p:txBody>
          <a:bodyPr/>
          <a:lstStyle/>
          <a:p>
            <a:fld id="{01042D57-350C-4CCE-BE9B-8C91D91479B9}" type="slidenum">
              <a:rPr lang="en-GB" smtClean="0"/>
              <a:t>1</a:t>
            </a:fld>
            <a:endParaRPr lang="en-GB"/>
          </a:p>
        </p:txBody>
      </p:sp>
    </p:spTree>
    <p:extLst>
      <p:ext uri="{BB962C8B-B14F-4D97-AF65-F5344CB8AC3E}">
        <p14:creationId xmlns:p14="http://schemas.microsoft.com/office/powerpoint/2010/main" val="2929054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There are a few types of probes you can use to facilitate the interview, for example, you can ask your participants to elaborate or clarify on something or to provide a little bit more detail, and there are some examples here that you can use as jumping off points, so if your participant says “I’ve been playing bridge for a while”, you can ask them to tell you more about how long they’ve been playing bridge, or how they got into playing bridge, or if they mentioned something before that you didn’t get a chance to ask them about, then you can go back and say “you mentioned that you’ve been playing bridge for a while, can you give me more detail on that”?  These types of questions are very much about tapping into your participant’s knowledge and memory, and something that may seem quite obvious to them may not be immediately obvious to you, so you do sometimes need to ask them to give you some more contextual information or a bit more detail, and to make it easier for them to answer, it’s best to ask one question at a time, and keep the questions relatively brief.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10</a:t>
            </a:fld>
            <a:endParaRPr lang="en-GB"/>
          </a:p>
        </p:txBody>
      </p:sp>
    </p:spTree>
    <p:extLst>
      <p:ext uri="{BB962C8B-B14F-4D97-AF65-F5344CB8AC3E}">
        <p14:creationId xmlns:p14="http://schemas.microsoft.com/office/powerpoint/2010/main" val="2095388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spcAft>
                <a:spcPts val="800"/>
              </a:spcAft>
              <a:buFont typeface="Symbol" panose="05050102010706020507" pitchFamily="18" charset="2"/>
              <a:buNone/>
            </a:pPr>
            <a:r>
              <a:rPr lang="en-GB" sz="1800" kern="100">
                <a:effectLst/>
                <a:latin typeface="Aptos" panose="020B0004020202020204" pitchFamily="34" charset="0"/>
                <a:ea typeface="Aptos" panose="020B0004020202020204" pitchFamily="34" charset="0"/>
                <a:cs typeface="Times New Roman" panose="02020603050405020304" pitchFamily="18" charset="0"/>
              </a:rPr>
              <a:t>Another skill that you will use during the interview is active listening, which is the ability to listen effectively. This will require you to be patient and not interrupt or jump in as they’re speaking, and to maintain interest in what your interviewee is saying and show that you are listening as well, you know, give them a nod or paraphrase what they have just said to show that you have heard them, and if you see that they’re becoming bored with a particular topic, then you can ask them about something else. </a:t>
            </a:r>
          </a:p>
          <a:p>
            <a:pPr marL="0" lvl="0" indent="0">
              <a:lnSpc>
                <a:spcPct val="107000"/>
              </a:lnSpc>
              <a:spcAft>
                <a:spcPts val="800"/>
              </a:spcAft>
              <a:buFont typeface="Symbol" panose="05050102010706020507" pitchFamily="18" charset="2"/>
              <a:buNone/>
            </a:pP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11</a:t>
            </a:fld>
            <a:endParaRPr lang="en-GB"/>
          </a:p>
        </p:txBody>
      </p:sp>
    </p:spTree>
    <p:extLst>
      <p:ext uri="{BB962C8B-B14F-4D97-AF65-F5344CB8AC3E}">
        <p14:creationId xmlns:p14="http://schemas.microsoft.com/office/powerpoint/2010/main" val="1915322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There are some behaviours that will make it more difficult to get people talking, and some examples are talking too much yourself or asking random questions at random times that tell your participants that you haven’t really been listening. It’s also not great if you start interrogating the speaker and asking them lots of questions about a particular topic without letting them finish what they’re saying or challenging what they’re saying. This is all common sense, of course, so if you just put your phone on silent and listen intently then you will be all good to go.</a:t>
            </a:r>
          </a:p>
        </p:txBody>
      </p:sp>
      <p:sp>
        <p:nvSpPr>
          <p:cNvPr id="4" name="Slide Number Placeholder 3"/>
          <p:cNvSpPr>
            <a:spLocks noGrp="1"/>
          </p:cNvSpPr>
          <p:nvPr>
            <p:ph type="sldNum" sz="quarter" idx="5"/>
          </p:nvPr>
        </p:nvSpPr>
        <p:spPr/>
        <p:txBody>
          <a:bodyPr/>
          <a:lstStyle/>
          <a:p>
            <a:fld id="{01042D57-350C-4CCE-BE9B-8C91D91479B9}" type="slidenum">
              <a:rPr lang="en-GB" smtClean="0"/>
              <a:t>12</a:t>
            </a:fld>
            <a:endParaRPr lang="en-GB"/>
          </a:p>
        </p:txBody>
      </p:sp>
    </p:spTree>
    <p:extLst>
      <p:ext uri="{BB962C8B-B14F-4D97-AF65-F5344CB8AC3E}">
        <p14:creationId xmlns:p14="http://schemas.microsoft.com/office/powerpoint/2010/main" val="1505494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During the interview you will have the interview guide with you which will be very helpful in getting you thinking about the areas you want to cover and the questions you want to ask. The interview guide is a list of questions to be covered, however, it’s called an “interview guide” because it is there as a guide and not as gospel and you are free to reword or reorder the questions as needed. In the semi-structured interview there is a balance between following the interview guide and coming up with your own interpretations of the questions, and the interview guide is mainly there to ensure that you are asking the same general questions of each person so that their responses can later be compiled and compared. So you do have to follow the interview guide to some extent, but you do not need to follow it 100%.</a:t>
            </a:r>
          </a:p>
        </p:txBody>
      </p:sp>
      <p:sp>
        <p:nvSpPr>
          <p:cNvPr id="4" name="Slide Number Placeholder 3"/>
          <p:cNvSpPr>
            <a:spLocks noGrp="1"/>
          </p:cNvSpPr>
          <p:nvPr>
            <p:ph type="sldNum" sz="quarter" idx="5"/>
          </p:nvPr>
        </p:nvSpPr>
        <p:spPr/>
        <p:txBody>
          <a:bodyPr/>
          <a:lstStyle/>
          <a:p>
            <a:fld id="{01042D57-350C-4CCE-BE9B-8C91D91479B9}" type="slidenum">
              <a:rPr lang="en-GB" smtClean="0"/>
              <a:t>13</a:t>
            </a:fld>
            <a:endParaRPr lang="en-GB"/>
          </a:p>
        </p:txBody>
      </p:sp>
    </p:spTree>
    <p:extLst>
      <p:ext uri="{BB962C8B-B14F-4D97-AF65-F5344CB8AC3E}">
        <p14:creationId xmlns:p14="http://schemas.microsoft.com/office/powerpoint/2010/main" val="2334163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After the interview is done, it is good practice to sit down for a few minutes and think about what went well and what could have been done a bit differently, and this is quite good to do because it helps you refine your approach as you go along, and the next time you do an interview, you can be even better prepared and already know the right questions to ask. As you’re reflecting, you can note down which questions produced the best and most detailed answers, and you can think about what surprised you, or what you didn’t have a chance to find out, or what you would like to do differently next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14</a:t>
            </a:fld>
            <a:endParaRPr lang="en-GB"/>
          </a:p>
        </p:txBody>
      </p:sp>
    </p:spTree>
    <p:extLst>
      <p:ext uri="{BB962C8B-B14F-4D97-AF65-F5344CB8AC3E}">
        <p14:creationId xmlns:p14="http://schemas.microsoft.com/office/powerpoint/2010/main" val="2536667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And with that, I am going to conclude this presentation, many thanks for listening and good luck with your interviews!</a:t>
            </a:r>
          </a:p>
        </p:txBody>
      </p:sp>
      <p:sp>
        <p:nvSpPr>
          <p:cNvPr id="4" name="Slide Number Placeholder 3"/>
          <p:cNvSpPr>
            <a:spLocks noGrp="1"/>
          </p:cNvSpPr>
          <p:nvPr>
            <p:ph type="sldNum" sz="quarter" idx="5"/>
          </p:nvPr>
        </p:nvSpPr>
        <p:spPr/>
        <p:txBody>
          <a:bodyPr/>
          <a:lstStyle/>
          <a:p>
            <a:fld id="{01042D57-350C-4CCE-BE9B-8C91D91479B9}" type="slidenum">
              <a:rPr lang="en-GB" smtClean="0"/>
              <a:t>15</a:t>
            </a:fld>
            <a:endParaRPr lang="en-GB"/>
          </a:p>
        </p:txBody>
      </p:sp>
    </p:spTree>
    <p:extLst>
      <p:ext uri="{BB962C8B-B14F-4D97-AF65-F5344CB8AC3E}">
        <p14:creationId xmlns:p14="http://schemas.microsoft.com/office/powerpoint/2010/main" val="2134908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When we think of an interview, be that a job interview, a media interview, or a research interview, we immediately think of a conversation. However, each of these types of interviews are conducted for different reasons, and the research interview stands out in that it is a guided conversation that has a set structure and a purpose that is designed to extract research data. The research interview is less formal than the job interview and media interview, however, it has its own set of rules that ensure that sufficient and high-quality research data can be collected. The interview is structured by the researcher, who guides the conversation, and its purpose is to understand the world from the interviewee’s point of view and to grasp the meaning of their experiences. In other words, research interviews are used as a resource for understanding how individuals make sense of their social world and act within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2</a:t>
            </a:fld>
            <a:endParaRPr lang="en-GB"/>
          </a:p>
        </p:txBody>
      </p:sp>
    </p:spTree>
    <p:extLst>
      <p:ext uri="{BB962C8B-B14F-4D97-AF65-F5344CB8AC3E}">
        <p14:creationId xmlns:p14="http://schemas.microsoft.com/office/powerpoint/2010/main" val="1082784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Researchers choose to do interviews for a number of reasons. The main reason is that interviews enable new ideas or topics to be explored in great detail. In some cases, the interview is also the most appropriate or only appropriate method to use because the topic may be new and emergent or there may be limited historic or written material about it – in such cases, people’s stories are the main source of data that exist on that topic. Interviews are also great to use when you want to find out more about people’s inner world, including what they know, what they think, what they believe, and so on. In addition, many people find interviews to be highly enjoyable to carry out, both in the role of a researcher or a research participant. Rather than rely on pre-set questions in a survey, for example, the researcher can ask and adapt their questions in real time, and rather than fill out a long or complicated survey, the research participant can tell their story in their own way, so we can see how interviews might be seen as both enjoyable and beneficial.</a:t>
            </a:r>
          </a:p>
        </p:txBody>
      </p:sp>
      <p:sp>
        <p:nvSpPr>
          <p:cNvPr id="4" name="Slide Number Placeholder 3"/>
          <p:cNvSpPr>
            <a:spLocks noGrp="1"/>
          </p:cNvSpPr>
          <p:nvPr>
            <p:ph type="sldNum" sz="quarter" idx="5"/>
          </p:nvPr>
        </p:nvSpPr>
        <p:spPr/>
        <p:txBody>
          <a:bodyPr/>
          <a:lstStyle/>
          <a:p>
            <a:fld id="{01042D57-350C-4CCE-BE9B-8C91D91479B9}" type="slidenum">
              <a:rPr lang="en-GB" smtClean="0"/>
              <a:t>3</a:t>
            </a:fld>
            <a:endParaRPr lang="en-GB"/>
          </a:p>
        </p:txBody>
      </p:sp>
    </p:spTree>
    <p:extLst>
      <p:ext uri="{BB962C8B-B14F-4D97-AF65-F5344CB8AC3E}">
        <p14:creationId xmlns:p14="http://schemas.microsoft.com/office/powerpoint/2010/main" val="3466386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50000"/>
              </a:lnSpc>
              <a:buNone/>
            </a:pPr>
            <a:r>
              <a:rPr lang="en-GB"/>
              <a:t>Steinar </a:t>
            </a:r>
            <a:r>
              <a:rPr lang="en-GB" err="1"/>
              <a:t>Kvale</a:t>
            </a:r>
            <a:r>
              <a:rPr lang="en-GB"/>
              <a:t>, who was a famous Norwegian psychologist, once said in relation to doing interviews that </a:t>
            </a:r>
            <a:r>
              <a:rPr lang="en-GB" sz="1200" b="1" i="1">
                <a:solidFill>
                  <a:schemeClr val="tx1"/>
                </a:solidFill>
              </a:rPr>
              <a:t>“Knowledge is understood as buried metal and the interviewer is a miner who unearths the valuable metal… </a:t>
            </a:r>
          </a:p>
          <a:p>
            <a:pPr marL="0" indent="0" algn="l">
              <a:lnSpc>
                <a:spcPct val="150000"/>
              </a:lnSpc>
              <a:buNone/>
            </a:pPr>
            <a:r>
              <a:rPr lang="en-GB" sz="1200" b="1" i="1">
                <a:solidFill>
                  <a:schemeClr val="tx1"/>
                </a:solidFill>
              </a:rPr>
              <a:t>The knowledge is waiting in the subject’s mind to be discovered.” </a:t>
            </a:r>
            <a:r>
              <a:rPr lang="en-GB" sz="1200" b="0" i="0">
                <a:solidFill>
                  <a:schemeClr val="tx1"/>
                </a:solidFill>
              </a:rPr>
              <a:t>According to </a:t>
            </a:r>
            <a:r>
              <a:rPr lang="en-GB" sz="1200" b="0" i="0" err="1">
                <a:solidFill>
                  <a:schemeClr val="tx1"/>
                </a:solidFill>
              </a:rPr>
              <a:t>Kvale</a:t>
            </a:r>
            <a:r>
              <a:rPr lang="en-GB" sz="1200" b="0" i="0">
                <a:solidFill>
                  <a:schemeClr val="tx1"/>
                </a:solidFill>
              </a:rPr>
              <a:t>, y</a:t>
            </a:r>
            <a:r>
              <a:rPr lang="en-GB"/>
              <a:t>our interviewee knows something that you don’t and that is what it’s like being them, so the interview is invaluable in getting you to learn about and appreciate their knowledge and their experiences.</a:t>
            </a:r>
          </a:p>
        </p:txBody>
      </p:sp>
      <p:sp>
        <p:nvSpPr>
          <p:cNvPr id="4" name="Slide Number Placeholder 3"/>
          <p:cNvSpPr>
            <a:spLocks noGrp="1"/>
          </p:cNvSpPr>
          <p:nvPr>
            <p:ph type="sldNum" sz="quarter" idx="5"/>
          </p:nvPr>
        </p:nvSpPr>
        <p:spPr/>
        <p:txBody>
          <a:bodyPr/>
          <a:lstStyle/>
          <a:p>
            <a:fld id="{01042D57-350C-4CCE-BE9B-8C91D91479B9}" type="slidenum">
              <a:rPr lang="en-GB" smtClean="0"/>
              <a:t>4</a:t>
            </a:fld>
            <a:endParaRPr lang="en-GB"/>
          </a:p>
        </p:txBody>
      </p:sp>
    </p:spTree>
    <p:extLst>
      <p:ext uri="{BB962C8B-B14F-4D97-AF65-F5344CB8AC3E}">
        <p14:creationId xmlns:p14="http://schemas.microsoft.com/office/powerpoint/2010/main" val="4235516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a:t>There are broadly three types of interviews that we use in research, and those are the structured interview, the semi-structured interview, and the unstructured interview. The structured interview is standardised and it has a set format and set questions, and you don’t change the order or the wording of the questions as you go along. The semi-structured still implements some set questions, though it is more flexible, and not only can you </a:t>
            </a:r>
            <a:r>
              <a:rPr lang="en-GB" sz="1800" kern="0">
                <a:solidFill>
                  <a:srgbClr val="4EA72E"/>
                </a:solidFill>
                <a:effectLst/>
                <a:latin typeface="Times New Roman" panose="02020603050405020304" pitchFamily="18" charset="0"/>
                <a:ea typeface="Times New Roman" panose="02020603050405020304" pitchFamily="18" charset="0"/>
                <a:cs typeface="Times New Roman" panose="02020603050405020304" pitchFamily="18" charset="0"/>
              </a:rPr>
              <a:t>change the order and wording of questions as you go along, but you can also ask your interviewee to clarify, expand, or follow-up on the topics raised. The unstructured interview is non-standardised and there are no research questions per se, so you can give your participant some general topics to think and talk about, and they can speak about these topics in whatever way works best for them. The most commonly used interview type, and the one we are using in our Bridging Schools project, is the semi-structured interview. This type of interview is the workhorse of research because it strikes a balance between the two other types and produces a natural flow of conversation whilst also staying on topic. </a:t>
            </a: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p>
            <a:pPr lvl="0"/>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5</a:t>
            </a:fld>
            <a:endParaRPr lang="en-GB"/>
          </a:p>
        </p:txBody>
      </p:sp>
    </p:spTree>
    <p:extLst>
      <p:ext uri="{BB962C8B-B14F-4D97-AF65-F5344CB8AC3E}">
        <p14:creationId xmlns:p14="http://schemas.microsoft.com/office/powerpoint/2010/main" val="4165868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By now you might be wondering, so how do you do an interview? In a practical sense, the interview procedure has a set of well-established steps and principles that you do before, during and after the interview. Before the interview, you need to think about three main practical aspects: with whom will you conduct your interviews, where will you conduct your interviews, and how will your record your interviews? You would need to identify and invite people to take part and schedule them into your diary, as well as think about the venue or room in which you’re thinking of having your interview and make sure that this will be sufficiently quiet and comfortable for the purposes of the interview, and convenient and accessible for your participant to get to. It is also worth preparing and testing your audio recording equipment beforehand, and get any supplies you think you will need, such as a back-up audio recorder (such as your phone) and a notebook for you to write down notes as the interview progresses.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6</a:t>
            </a:fld>
            <a:endParaRPr lang="en-GB"/>
          </a:p>
        </p:txBody>
      </p:sp>
    </p:spTree>
    <p:extLst>
      <p:ext uri="{BB962C8B-B14F-4D97-AF65-F5344CB8AC3E}">
        <p14:creationId xmlns:p14="http://schemas.microsoft.com/office/powerpoint/2010/main" val="2135863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Once you have sat down with your participant and you are ready to interview them, there are four preparatory steps to remember, which are to: Introduce yourself and </a:t>
            </a:r>
            <a:r>
              <a:rPr lang="en-GB" b="1"/>
              <a:t>explain the purpose of the interview; Request and confirm the consent </a:t>
            </a:r>
            <a:r>
              <a:rPr lang="en-GB"/>
              <a:t>of the participant for you to conduct and record the interview;  Ask the interviewee(s) if they have any </a:t>
            </a:r>
            <a:r>
              <a:rPr lang="en-GB" b="1"/>
              <a:t>questions</a:t>
            </a:r>
            <a:r>
              <a:rPr lang="en-GB"/>
              <a:t>. And </a:t>
            </a:r>
            <a:r>
              <a:rPr lang="en-GB" b="1"/>
              <a:t>start your audio recording. </a:t>
            </a:r>
            <a:r>
              <a:rPr lang="en-GB" b="0"/>
              <a:t>You can have a checklist of these preparatory steps to go through on the day and that way you can be sure that the correct interview procedure has been followed.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7</a:t>
            </a:fld>
            <a:endParaRPr lang="en-GB"/>
          </a:p>
        </p:txBody>
      </p:sp>
    </p:spTree>
    <p:extLst>
      <p:ext uri="{BB962C8B-B14F-4D97-AF65-F5344CB8AC3E}">
        <p14:creationId xmlns:p14="http://schemas.microsoft.com/office/powerpoint/2010/main" val="2141852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a:effectLst/>
                <a:latin typeface="Aptos" panose="020B0004020202020204" pitchFamily="34" charset="0"/>
                <a:ea typeface="Aptos" panose="020B0004020202020204" pitchFamily="34" charset="0"/>
                <a:cs typeface="Times New Roman" panose="02020603050405020304" pitchFamily="18" charset="0"/>
              </a:rPr>
              <a:t>Obtaining consent from your participants is very important – in the first stage of obtaining consent you need to ensure that participants receive detailed information on the research they are participating in, so that they can make a voluntary, informed and rational decision on whether or not they wish participate in the research, and in the second stage you need to make sure that all parts of the consent document are completed so that there is a clear written record of their consent to participate.</a:t>
            </a:r>
          </a:p>
          <a:p>
            <a:pPr>
              <a:lnSpc>
                <a:spcPct val="107000"/>
              </a:lnSpc>
              <a:spcAft>
                <a:spcPts val="800"/>
              </a:spcAft>
            </a:pP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8</a:t>
            </a:fld>
            <a:endParaRPr lang="en-GB"/>
          </a:p>
        </p:txBody>
      </p:sp>
    </p:spTree>
    <p:extLst>
      <p:ext uri="{BB962C8B-B14F-4D97-AF65-F5344CB8AC3E}">
        <p14:creationId xmlns:p14="http://schemas.microsoft.com/office/powerpoint/2010/main" val="2826052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As you’re doing the interview, it’s all about asking good questions, which is really not as hard as it sounds, you simply follow the golden rule of interviewing which is to use open questions such as “what, where, when, how and why” and to avoid closed questions that would result in a “yes or no” answer. It does help to keep in mind as you’re doing your questioning that you’re not looking for a set answer to your question and you’re rather looking to get your participant to open up and talk to you, and what works quite well in practice is to focus on asking them what they think as opposed to telling them what you think as that can then lead them to just agree with you in which case you will not get to hear the full story from their perspective.</a:t>
            </a:r>
          </a:p>
          <a:p>
            <a:endParaRPr lang="en-GB"/>
          </a:p>
        </p:txBody>
      </p:sp>
      <p:sp>
        <p:nvSpPr>
          <p:cNvPr id="4" name="Slide Number Placeholder 3"/>
          <p:cNvSpPr>
            <a:spLocks noGrp="1"/>
          </p:cNvSpPr>
          <p:nvPr>
            <p:ph type="sldNum" sz="quarter" idx="5"/>
          </p:nvPr>
        </p:nvSpPr>
        <p:spPr/>
        <p:txBody>
          <a:bodyPr/>
          <a:lstStyle/>
          <a:p>
            <a:fld id="{01042D57-350C-4CCE-BE9B-8C91D91479B9}" type="slidenum">
              <a:rPr lang="en-GB" smtClean="0"/>
              <a:t>9</a:t>
            </a:fld>
            <a:endParaRPr lang="en-GB"/>
          </a:p>
        </p:txBody>
      </p:sp>
    </p:spTree>
    <p:extLst>
      <p:ext uri="{BB962C8B-B14F-4D97-AF65-F5344CB8AC3E}">
        <p14:creationId xmlns:p14="http://schemas.microsoft.com/office/powerpoint/2010/main" val="83196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FE1D-75BA-ECEC-143A-2C98119A19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43E24A4-DF0E-45ED-3943-24BDE7D51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EA8066-481C-8230-B86D-07A20CEBFCE3}"/>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5" name="Footer Placeholder 4">
            <a:extLst>
              <a:ext uri="{FF2B5EF4-FFF2-40B4-BE49-F238E27FC236}">
                <a16:creationId xmlns:a16="http://schemas.microsoft.com/office/drawing/2014/main" id="{3D9A55D8-5A32-CAC9-A7C9-BC280B62ED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5BD19A-C0F7-731D-D20F-0B17A935CFFF}"/>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407932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C5CC0-11CB-FF65-F241-737076DDE45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3A53A2-96AC-60E4-317B-C78BDD736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66B73C-16D3-3C60-9605-3B6C9F1FC137}"/>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5" name="Footer Placeholder 4">
            <a:extLst>
              <a:ext uri="{FF2B5EF4-FFF2-40B4-BE49-F238E27FC236}">
                <a16:creationId xmlns:a16="http://schemas.microsoft.com/office/drawing/2014/main" id="{437D50A2-BDAC-D153-3004-4012004D0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66F1EC-A0AE-D735-5018-269BD78A8006}"/>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4077969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1FD477-15BB-1302-E4D7-CBB8450060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F02F21-EB73-BB90-4E13-F2BE1AB7BD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13FAEC-57E9-5659-186A-3686A35174F5}"/>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5" name="Footer Placeholder 4">
            <a:extLst>
              <a:ext uri="{FF2B5EF4-FFF2-40B4-BE49-F238E27FC236}">
                <a16:creationId xmlns:a16="http://schemas.microsoft.com/office/drawing/2014/main" id="{11DD17D9-74F4-4CE4-6971-92885F9FAA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A517D-95EC-C38A-B2B5-BC73BE71950A}"/>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241703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0D564-8664-9925-D7E5-A1315A39B5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9607EE-9C76-03C4-CFCA-D9F8242E77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F8DEA1-B100-7B7B-0DC2-D0FFCECFF096}"/>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5" name="Footer Placeholder 4">
            <a:extLst>
              <a:ext uri="{FF2B5EF4-FFF2-40B4-BE49-F238E27FC236}">
                <a16:creationId xmlns:a16="http://schemas.microsoft.com/office/drawing/2014/main" id="{29F9FDF3-2351-2DA7-0BC0-1B51E95AE1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73D096-2DDC-5061-2CAE-C92DA0027038}"/>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46794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8B0F-33FB-875A-EA55-E469B2D393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FDA8E49-8F9B-E332-A911-0AD8B84341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BF45DC-86CB-5A80-DE01-9A1ED3AD7610}"/>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5" name="Footer Placeholder 4">
            <a:extLst>
              <a:ext uri="{FF2B5EF4-FFF2-40B4-BE49-F238E27FC236}">
                <a16:creationId xmlns:a16="http://schemas.microsoft.com/office/drawing/2014/main" id="{DBFD8C8B-8091-5404-4203-C9643E8194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3B4CF3-88AC-7901-E190-7C74C644B0A7}"/>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395358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FAC6-73B2-4078-69D2-A610ACFB3A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FC2C3D-18AB-C0B7-6C49-9114566AE7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97C895-FA89-EFEC-D2AF-54E834D80B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5E0FD7-5506-5512-9627-A47D62702AB1}"/>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6" name="Footer Placeholder 5">
            <a:extLst>
              <a:ext uri="{FF2B5EF4-FFF2-40B4-BE49-F238E27FC236}">
                <a16:creationId xmlns:a16="http://schemas.microsoft.com/office/drawing/2014/main" id="{6321FD17-D5A3-1ADD-BE25-D348071854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CEEE84-C511-884B-42C2-62E4D3135188}"/>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304822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84A3-56CB-7178-BC72-0DB2139B8F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CEAD0C-5586-C066-D23F-D1839E94A8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01ED5D-762C-A399-D9E0-19441E3505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C66FB9-8D2E-1BFC-3DA6-C99C706249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B00032-7FE9-3BEC-59DE-4F581AA0ED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5AA615-A6E7-4B2E-E0EB-ED924425DDC4}"/>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8" name="Footer Placeholder 7">
            <a:extLst>
              <a:ext uri="{FF2B5EF4-FFF2-40B4-BE49-F238E27FC236}">
                <a16:creationId xmlns:a16="http://schemas.microsoft.com/office/drawing/2014/main" id="{D1ACD3C2-A6DA-5C4E-FD3D-CD9CFC3D9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D61982-9FFD-050D-7C6D-3EB90B567B53}"/>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70269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5EE2-ED60-EDF0-1041-88F5666A04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B7FDDB-A70F-697E-7CE7-322343BAD2C2}"/>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4" name="Footer Placeholder 3">
            <a:extLst>
              <a:ext uri="{FF2B5EF4-FFF2-40B4-BE49-F238E27FC236}">
                <a16:creationId xmlns:a16="http://schemas.microsoft.com/office/drawing/2014/main" id="{E69115F7-F092-972B-4D92-BB1627648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131D49A-BFDD-58B3-5DCF-DE14DAE2E65A}"/>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516334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A4054E-15FC-5580-3B0B-DE64A92B2A81}"/>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3" name="Footer Placeholder 2">
            <a:extLst>
              <a:ext uri="{FF2B5EF4-FFF2-40B4-BE49-F238E27FC236}">
                <a16:creationId xmlns:a16="http://schemas.microsoft.com/office/drawing/2014/main" id="{86039CBD-77DD-C978-CDCD-B313E21F09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2F52C71-D6BE-D341-ECA1-2AD574EFE6C3}"/>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368539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0433-DF54-BE3A-3F21-EFFDB15B2A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F6DAF27-5F8B-6F20-3212-272D2F361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D293DE-1A11-3F32-3824-C261D40121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42E033-66F2-35EA-AE6D-F6DEE56E32CE}"/>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6" name="Footer Placeholder 5">
            <a:extLst>
              <a:ext uri="{FF2B5EF4-FFF2-40B4-BE49-F238E27FC236}">
                <a16:creationId xmlns:a16="http://schemas.microsoft.com/office/drawing/2014/main" id="{3830DB61-940E-3F43-C60C-7038AF068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D21CAC-2982-03AB-B1D8-2226408B10A4}"/>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224098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07AA-75A7-1EA1-E5AD-FC9095789A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760F6E-7D9D-97BE-0367-E191F20BD1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1C2D27-A8FA-0009-664E-0E0244030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12D389-EB48-0C1F-3190-5ECCFDF325AA}"/>
              </a:ext>
            </a:extLst>
          </p:cNvPr>
          <p:cNvSpPr>
            <a:spLocks noGrp="1"/>
          </p:cNvSpPr>
          <p:nvPr>
            <p:ph type="dt" sz="half" idx="10"/>
          </p:nvPr>
        </p:nvSpPr>
        <p:spPr/>
        <p:txBody>
          <a:bodyPr/>
          <a:lstStyle/>
          <a:p>
            <a:fld id="{C4C718E6-BCBF-437E-8818-C103E44F0F52}" type="datetimeFigureOut">
              <a:rPr lang="en-GB" smtClean="0"/>
              <a:t>16/07/2024</a:t>
            </a:fld>
            <a:endParaRPr lang="en-GB"/>
          </a:p>
        </p:txBody>
      </p:sp>
      <p:sp>
        <p:nvSpPr>
          <p:cNvPr id="6" name="Footer Placeholder 5">
            <a:extLst>
              <a:ext uri="{FF2B5EF4-FFF2-40B4-BE49-F238E27FC236}">
                <a16:creationId xmlns:a16="http://schemas.microsoft.com/office/drawing/2014/main" id="{8EFC572C-731E-3FFB-F3C9-1AE4C29C0A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4B24E6-73FC-6E92-2B15-C272C5DBB5A9}"/>
              </a:ext>
            </a:extLst>
          </p:cNvPr>
          <p:cNvSpPr>
            <a:spLocks noGrp="1"/>
          </p:cNvSpPr>
          <p:nvPr>
            <p:ph type="sldNum" sz="quarter" idx="12"/>
          </p:nvPr>
        </p:nvSpPr>
        <p:spPr/>
        <p:txBody>
          <a:bodyPr/>
          <a:lstStyle/>
          <a:p>
            <a:fld id="{2011D426-4C97-4825-B2B8-9B3A022C428A}" type="slidenum">
              <a:rPr lang="en-GB" smtClean="0"/>
              <a:t>‹#›</a:t>
            </a:fld>
            <a:endParaRPr lang="en-GB"/>
          </a:p>
        </p:txBody>
      </p:sp>
    </p:spTree>
    <p:extLst>
      <p:ext uri="{BB962C8B-B14F-4D97-AF65-F5344CB8AC3E}">
        <p14:creationId xmlns:p14="http://schemas.microsoft.com/office/powerpoint/2010/main" val="64960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1BDB4B-6BDD-824B-AA8F-665B1BD1D3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705C62-91A4-433E-BF74-6F102820CB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C6C241-E41D-B519-D841-37F1B6D7D5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4C718E6-BCBF-437E-8818-C103E44F0F52}" type="datetimeFigureOut">
              <a:rPr lang="en-GB" smtClean="0"/>
              <a:t>16/07/2024</a:t>
            </a:fld>
            <a:endParaRPr lang="en-GB"/>
          </a:p>
        </p:txBody>
      </p:sp>
      <p:sp>
        <p:nvSpPr>
          <p:cNvPr id="5" name="Footer Placeholder 4">
            <a:extLst>
              <a:ext uri="{FF2B5EF4-FFF2-40B4-BE49-F238E27FC236}">
                <a16:creationId xmlns:a16="http://schemas.microsoft.com/office/drawing/2014/main" id="{3A71A834-3EF6-A9C0-12F9-7E2B3D5D5C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F6BCC03-8842-2C2A-7D50-BEA422F29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011D426-4C97-4825-B2B8-9B3A022C428A}" type="slidenum">
              <a:rPr lang="en-GB" smtClean="0"/>
              <a:t>‹#›</a:t>
            </a:fld>
            <a:endParaRPr lang="en-GB"/>
          </a:p>
        </p:txBody>
      </p:sp>
    </p:spTree>
    <p:extLst>
      <p:ext uri="{BB962C8B-B14F-4D97-AF65-F5344CB8AC3E}">
        <p14:creationId xmlns:p14="http://schemas.microsoft.com/office/powerpoint/2010/main" val="2020707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microsoft.com/office/2018/10/relationships/comments" Target="../comments/modernComment_10B_623C4E90.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microsoft.com/office/2018/10/relationships/comments" Target="../comments/modernComment_104_2B75FC69.xml"/><Relationship Id="rId7" Type="http://schemas.openxmlformats.org/officeDocument/2006/relationships/diagramQuickStyle" Target="../diagrams/quickStyle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05_B34C0E4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3.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18/10/relationships/comments" Target="../comments/modernComment_10F_C7645414.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5A205C79-51A1-B765-B92D-FD5FB9570C22}"/>
              </a:ext>
            </a:extLst>
          </p:cNvPr>
          <p:cNvSpPr>
            <a:spLocks noGrp="1"/>
          </p:cNvSpPr>
          <p:nvPr>
            <p:ph type="ctrTitle"/>
          </p:nvPr>
        </p:nvSpPr>
        <p:spPr>
          <a:xfrm>
            <a:off x="1255060" y="5279511"/>
            <a:ext cx="9681882" cy="739880"/>
          </a:xfrm>
        </p:spPr>
        <p:txBody>
          <a:bodyPr anchor="b">
            <a:normAutofit fontScale="90000"/>
          </a:bodyPr>
          <a:lstStyle/>
          <a:p>
            <a:r>
              <a:rPr lang="en-GB" sz="4800">
                <a:solidFill>
                  <a:schemeClr val="tx1">
                    <a:lumMod val="85000"/>
                    <a:lumOff val="15000"/>
                  </a:schemeClr>
                </a:solidFill>
              </a:rPr>
              <a:t>Interviewing skills</a:t>
            </a:r>
          </a:p>
        </p:txBody>
      </p:sp>
      <p:sp>
        <p:nvSpPr>
          <p:cNvPr id="13" name="Subtitle 12">
            <a:extLst>
              <a:ext uri="{FF2B5EF4-FFF2-40B4-BE49-F238E27FC236}">
                <a16:creationId xmlns:a16="http://schemas.microsoft.com/office/drawing/2014/main" id="{A6F62A37-6EB3-5D07-0CEA-497118D0A70B}"/>
              </a:ext>
            </a:extLst>
          </p:cNvPr>
          <p:cNvSpPr>
            <a:spLocks noGrp="1"/>
          </p:cNvSpPr>
          <p:nvPr>
            <p:ph type="subTitle" idx="1"/>
          </p:nvPr>
        </p:nvSpPr>
        <p:spPr>
          <a:xfrm>
            <a:off x="2426447" y="6019391"/>
            <a:ext cx="7315199" cy="365125"/>
          </a:xfrm>
        </p:spPr>
        <p:txBody>
          <a:bodyPr anchor="t">
            <a:normAutofit fontScale="92500" lnSpcReduction="20000"/>
          </a:bodyPr>
          <a:lstStyle/>
          <a:p>
            <a:r>
              <a:rPr lang="en-GB" sz="2000" b="1">
                <a:solidFill>
                  <a:schemeClr val="tx1">
                    <a:lumMod val="85000"/>
                    <a:lumOff val="15000"/>
                  </a:schemeClr>
                </a:solidFill>
              </a:rPr>
              <a:t>Community research training </a:t>
            </a:r>
            <a:r>
              <a:rPr lang="en-GB" b="1">
                <a:solidFill>
                  <a:schemeClr val="tx1">
                    <a:lumMod val="85000"/>
                    <a:lumOff val="15000"/>
                  </a:schemeClr>
                </a:solidFill>
              </a:rPr>
              <a:t>#2</a:t>
            </a:r>
            <a:endParaRPr lang="en-GB" sz="2000" b="1">
              <a:solidFill>
                <a:schemeClr val="tx1">
                  <a:lumMod val="85000"/>
                  <a:lumOff val="15000"/>
                </a:schemeClr>
              </a:solidFill>
            </a:endParaRPr>
          </a:p>
        </p:txBody>
      </p:sp>
      <p:pic>
        <p:nvPicPr>
          <p:cNvPr id="11" name="Picture 10" descr="A green background with white text and symbols&#10;&#10;Description automatically generated">
            <a:extLst>
              <a:ext uri="{FF2B5EF4-FFF2-40B4-BE49-F238E27FC236}">
                <a16:creationId xmlns:a16="http://schemas.microsoft.com/office/drawing/2014/main" id="{EE1380B7-2C9D-5047-AC35-5F1D2EE2BF9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pic>
        <p:nvPicPr>
          <p:cNvPr id="14" name="Picture 13">
            <a:extLst>
              <a:ext uri="{FF2B5EF4-FFF2-40B4-BE49-F238E27FC236}">
                <a16:creationId xmlns:a16="http://schemas.microsoft.com/office/drawing/2014/main" id="{9140DDB0-B09F-DC62-0502-A3A512CEF17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9492343" y="80140"/>
            <a:ext cx="2556222" cy="758469"/>
          </a:xfrm>
          <a:prstGeom prst="rect">
            <a:avLst/>
          </a:prstGeom>
        </p:spPr>
      </p:pic>
    </p:spTree>
    <p:extLst>
      <p:ext uri="{BB962C8B-B14F-4D97-AF65-F5344CB8AC3E}">
        <p14:creationId xmlns:p14="http://schemas.microsoft.com/office/powerpoint/2010/main" val="1474848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a:xfrm>
            <a:off x="838200" y="365125"/>
            <a:ext cx="9128760" cy="1325563"/>
          </a:xfrm>
        </p:spPr>
        <p:txBody>
          <a:bodyPr/>
          <a:lstStyle/>
          <a:p>
            <a:r>
              <a:rPr lang="en-GB"/>
              <a:t>During the interview: asking good questions</a:t>
            </a:r>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graphicFrame>
        <p:nvGraphicFramePr>
          <p:cNvPr id="8" name="Content Placeholder 7">
            <a:extLst>
              <a:ext uri="{FF2B5EF4-FFF2-40B4-BE49-F238E27FC236}">
                <a16:creationId xmlns:a16="http://schemas.microsoft.com/office/drawing/2014/main" id="{778ABE16-290D-3A90-043D-5279121E82AD}"/>
              </a:ext>
            </a:extLst>
          </p:cNvPr>
          <p:cNvGraphicFramePr>
            <a:graphicFrameLocks noGrp="1"/>
          </p:cNvGraphicFramePr>
          <p:nvPr>
            <p:ph idx="1"/>
            <p:extLst>
              <p:ext uri="{D42A27DB-BD31-4B8C-83A1-F6EECF244321}">
                <p14:modId xmlns:p14="http://schemas.microsoft.com/office/powerpoint/2010/main" val="1689370573"/>
              </p:ext>
            </p:extLst>
          </p:nvPr>
        </p:nvGraphicFramePr>
        <p:xfrm>
          <a:off x="720090" y="1825625"/>
          <a:ext cx="11041382" cy="4483735"/>
        </p:xfrm>
        <a:graphic>
          <a:graphicData uri="http://schemas.openxmlformats.org/drawingml/2006/table">
            <a:tbl>
              <a:tblPr firstRow="1" bandRow="1">
                <a:tableStyleId>{00A15C55-8517-42AA-B614-E9B94910E393}</a:tableStyleId>
              </a:tblPr>
              <a:tblGrid>
                <a:gridCol w="2648331">
                  <a:extLst>
                    <a:ext uri="{9D8B030D-6E8A-4147-A177-3AD203B41FA5}">
                      <a16:colId xmlns:a16="http://schemas.microsoft.com/office/drawing/2014/main" val="3513651395"/>
                    </a:ext>
                  </a:extLst>
                </a:gridCol>
                <a:gridCol w="2872359">
                  <a:extLst>
                    <a:ext uri="{9D8B030D-6E8A-4147-A177-3AD203B41FA5}">
                      <a16:colId xmlns:a16="http://schemas.microsoft.com/office/drawing/2014/main" val="1604318312"/>
                    </a:ext>
                  </a:extLst>
                </a:gridCol>
                <a:gridCol w="2760346">
                  <a:extLst>
                    <a:ext uri="{9D8B030D-6E8A-4147-A177-3AD203B41FA5}">
                      <a16:colId xmlns:a16="http://schemas.microsoft.com/office/drawing/2014/main" val="2813203223"/>
                    </a:ext>
                  </a:extLst>
                </a:gridCol>
                <a:gridCol w="2760346">
                  <a:extLst>
                    <a:ext uri="{9D8B030D-6E8A-4147-A177-3AD203B41FA5}">
                      <a16:colId xmlns:a16="http://schemas.microsoft.com/office/drawing/2014/main" val="438115215"/>
                    </a:ext>
                  </a:extLst>
                </a:gridCol>
              </a:tblGrid>
              <a:tr h="826135">
                <a:tc>
                  <a:txBody>
                    <a:bodyPr/>
                    <a:lstStyle/>
                    <a:p>
                      <a:r>
                        <a:rPr lang="en-GB">
                          <a:solidFill>
                            <a:schemeClr val="tx1"/>
                          </a:solidFill>
                        </a:rPr>
                        <a:t>Elaboration</a:t>
                      </a:r>
                    </a:p>
                  </a:txBody>
                  <a:tcPr>
                    <a:solidFill>
                      <a:schemeClr val="bg2"/>
                    </a:solidFill>
                  </a:tcPr>
                </a:tc>
                <a:tc>
                  <a:txBody>
                    <a:bodyPr/>
                    <a:lstStyle/>
                    <a:p>
                      <a:r>
                        <a:rPr lang="en-GB">
                          <a:solidFill>
                            <a:schemeClr val="tx1"/>
                          </a:solidFill>
                        </a:rPr>
                        <a:t>Clarification</a:t>
                      </a:r>
                    </a:p>
                  </a:txBody>
                  <a:tcPr>
                    <a:solidFill>
                      <a:schemeClr val="bg2"/>
                    </a:solidFill>
                  </a:tcPr>
                </a:tc>
                <a:tc>
                  <a:txBody>
                    <a:bodyPr/>
                    <a:lstStyle/>
                    <a:p>
                      <a:r>
                        <a:rPr lang="en-GB">
                          <a:solidFill>
                            <a:schemeClr val="tx1"/>
                          </a:solidFill>
                        </a:rPr>
                        <a:t>Detail-oriented</a:t>
                      </a:r>
                    </a:p>
                  </a:txBody>
                  <a:tcPr>
                    <a:solidFill>
                      <a:schemeClr val="bg2"/>
                    </a:solidFill>
                  </a:tcPr>
                </a:tc>
                <a:tc>
                  <a:txBody>
                    <a:bodyPr/>
                    <a:lstStyle/>
                    <a:p>
                      <a:r>
                        <a:rPr lang="en-GB">
                          <a:solidFill>
                            <a:schemeClr val="tx1"/>
                          </a:solidFill>
                        </a:rPr>
                        <a:t> Questions to avoid</a:t>
                      </a:r>
                    </a:p>
                  </a:txBody>
                  <a:tcPr>
                    <a:solidFill>
                      <a:schemeClr val="tx2">
                        <a:lumMod val="10000"/>
                        <a:lumOff val="90000"/>
                      </a:schemeClr>
                    </a:solidFill>
                  </a:tcPr>
                </a:tc>
                <a:extLst>
                  <a:ext uri="{0D108BD9-81ED-4DB2-BD59-A6C34878D82A}">
                    <a16:rowId xmlns:a16="http://schemas.microsoft.com/office/drawing/2014/main" val="636469017"/>
                  </a:ext>
                </a:extLst>
              </a:tr>
              <a:tr h="2293425">
                <a:tc>
                  <a:txBody>
                    <a:bodyPr/>
                    <a:lstStyle/>
                    <a:p>
                      <a:pPr marL="285750" indent="-285750">
                        <a:buFont typeface="Arial" panose="020B0604020202020204" pitchFamily="34" charset="0"/>
                        <a:buChar char="•"/>
                      </a:pPr>
                      <a:r>
                        <a:rPr lang="en-GB" b="0">
                          <a:solidFill>
                            <a:schemeClr val="tx1"/>
                          </a:solidFill>
                        </a:rPr>
                        <a:t>Would you elaborate on that?</a:t>
                      </a:r>
                    </a:p>
                    <a:p>
                      <a:pPr marL="285750" indent="-285750">
                        <a:buFont typeface="Arial" panose="020B0604020202020204" pitchFamily="34" charset="0"/>
                        <a:buChar char="•"/>
                      </a:pPr>
                      <a:r>
                        <a:rPr lang="en-GB" b="0">
                          <a:solidFill>
                            <a:schemeClr val="tx1"/>
                          </a:solidFill>
                        </a:rPr>
                        <a:t>How do you mean?</a:t>
                      </a:r>
                    </a:p>
                    <a:p>
                      <a:pPr marL="285750" indent="-285750">
                        <a:buFont typeface="Arial" panose="020B0604020202020204" pitchFamily="34" charset="0"/>
                        <a:buChar char="•"/>
                      </a:pPr>
                      <a:r>
                        <a:rPr lang="en-GB" b="0">
                          <a:solidFill>
                            <a:schemeClr val="tx1"/>
                          </a:solidFill>
                        </a:rPr>
                        <a:t>In what way?</a:t>
                      </a:r>
                    </a:p>
                    <a:p>
                      <a:pPr marL="285750" indent="-285750">
                        <a:buFont typeface="Arial" panose="020B0604020202020204" pitchFamily="34" charset="0"/>
                        <a:buChar char="•"/>
                      </a:pPr>
                      <a:r>
                        <a:rPr lang="en-GB" b="0">
                          <a:solidFill>
                            <a:schemeClr val="tx1"/>
                          </a:solidFill>
                        </a:rPr>
                        <a:t>Could you say some more about that?</a:t>
                      </a:r>
                    </a:p>
                    <a:p>
                      <a:pPr marL="285750" indent="-285750">
                        <a:buFont typeface="Arial" panose="020B0604020202020204" pitchFamily="34" charset="0"/>
                        <a:buChar char="•"/>
                      </a:pPr>
                      <a:r>
                        <a:rPr lang="en-GB" b="0">
                          <a:solidFill>
                            <a:schemeClr val="tx1"/>
                          </a:solidFill>
                        </a:rPr>
                        <a:t>That’s helpful. I’d appreciate if you could give me more detail.</a:t>
                      </a:r>
                    </a:p>
                    <a:p>
                      <a:endParaRPr lang="en-GB" b="0">
                        <a:solidFill>
                          <a:schemeClr val="tx1"/>
                        </a:solidFill>
                      </a:endParaRPr>
                    </a:p>
                  </a:txBody>
                  <a:tcPr>
                    <a:solidFill>
                      <a:schemeClr val="bg2"/>
                    </a:solidFill>
                  </a:tcPr>
                </a:tc>
                <a:tc>
                  <a:txBody>
                    <a:bodyPr/>
                    <a:lstStyle/>
                    <a:p>
                      <a:pPr marL="285750" indent="-285750">
                        <a:buFont typeface="Arial" panose="020B0604020202020204" pitchFamily="34" charset="0"/>
                        <a:buChar char="•"/>
                      </a:pPr>
                      <a:r>
                        <a:rPr lang="en-GB" b="0">
                          <a:solidFill>
                            <a:schemeClr val="tx1"/>
                          </a:solidFill>
                        </a:rPr>
                        <a:t>You said the program is a “success”. What do you mean by “success”?</a:t>
                      </a:r>
                    </a:p>
                    <a:p>
                      <a:pPr marL="285750" indent="-285750">
                        <a:buFont typeface="Arial" panose="020B0604020202020204" pitchFamily="34" charset="0"/>
                        <a:buChar char="•"/>
                      </a:pPr>
                      <a:r>
                        <a:rPr lang="en-GB" b="0">
                          <a:solidFill>
                            <a:schemeClr val="tx1"/>
                          </a:solidFill>
                        </a:rPr>
                        <a:t>What you’re saying now is very important, and I want to make sure that I understand, please explain some more.</a:t>
                      </a:r>
                    </a:p>
                    <a:p>
                      <a:endParaRPr lang="en-GB" b="0">
                        <a:solidFill>
                          <a:schemeClr val="tx1"/>
                        </a:solidFill>
                      </a:endParaRPr>
                    </a:p>
                  </a:txBody>
                  <a:tcPr>
                    <a:solidFill>
                      <a:schemeClr val="bg2"/>
                    </a:solidFill>
                  </a:tcPr>
                </a:tc>
                <a:tc>
                  <a:txBody>
                    <a:bodyPr/>
                    <a:lstStyle/>
                    <a:p>
                      <a:pPr marL="285750" indent="-285750">
                        <a:buFont typeface="Arial" panose="020B0604020202020204" pitchFamily="34" charset="0"/>
                        <a:buChar char="•"/>
                      </a:pPr>
                      <a:r>
                        <a:rPr lang="en-GB" b="0">
                          <a:solidFill>
                            <a:schemeClr val="tx1"/>
                          </a:solidFill>
                        </a:rPr>
                        <a:t>When did that happen?</a:t>
                      </a:r>
                    </a:p>
                    <a:p>
                      <a:pPr marL="285750" indent="-285750">
                        <a:buFont typeface="Arial" panose="020B0604020202020204" pitchFamily="34" charset="0"/>
                        <a:buChar char="•"/>
                      </a:pPr>
                      <a:r>
                        <a:rPr lang="en-GB" b="0">
                          <a:solidFill>
                            <a:schemeClr val="tx1"/>
                          </a:solidFill>
                        </a:rPr>
                        <a:t>Who else was involved?</a:t>
                      </a:r>
                    </a:p>
                    <a:p>
                      <a:pPr marL="285750" indent="-285750">
                        <a:buFont typeface="Arial" panose="020B0604020202020204" pitchFamily="34" charset="0"/>
                        <a:buChar char="•"/>
                      </a:pPr>
                      <a:r>
                        <a:rPr lang="en-GB" b="0">
                          <a:solidFill>
                            <a:schemeClr val="tx1"/>
                          </a:solidFill>
                        </a:rPr>
                        <a:t>Where were you during that time?</a:t>
                      </a:r>
                    </a:p>
                    <a:p>
                      <a:pPr marL="285750" indent="-285750">
                        <a:buFont typeface="Arial" panose="020B0604020202020204" pitchFamily="34" charset="0"/>
                        <a:buChar char="•"/>
                      </a:pPr>
                      <a:r>
                        <a:rPr lang="en-GB" b="0">
                          <a:solidFill>
                            <a:schemeClr val="tx1"/>
                          </a:solidFill>
                        </a:rPr>
                        <a:t>How were you involved?</a:t>
                      </a:r>
                    </a:p>
                    <a:p>
                      <a:pPr marL="285750" indent="-285750">
                        <a:buFont typeface="Arial" panose="020B0604020202020204" pitchFamily="34" charset="0"/>
                        <a:buChar char="•"/>
                      </a:pPr>
                      <a:r>
                        <a:rPr lang="en-GB" b="0">
                          <a:solidFill>
                            <a:schemeClr val="tx1"/>
                          </a:solidFill>
                        </a:rPr>
                        <a:t>How did that come about?</a:t>
                      </a:r>
                    </a:p>
                    <a:p>
                      <a:pPr marL="285750" indent="-285750">
                        <a:buFont typeface="Arial" panose="020B0604020202020204" pitchFamily="34" charset="0"/>
                        <a:buChar char="•"/>
                      </a:pPr>
                      <a:r>
                        <a:rPr lang="en-GB" b="0">
                          <a:solidFill>
                            <a:schemeClr val="tx1"/>
                          </a:solidFill>
                        </a:rPr>
                        <a:t>Where did it happen?</a:t>
                      </a:r>
                    </a:p>
                    <a:p>
                      <a:pPr marL="285750" indent="-285750">
                        <a:buFont typeface="Arial" panose="020B0604020202020204" pitchFamily="34" charset="0"/>
                        <a:buChar char="•"/>
                      </a:pPr>
                      <a:r>
                        <a:rPr lang="en-GB" b="0">
                          <a:solidFill>
                            <a:schemeClr val="tx1"/>
                          </a:solidFill>
                        </a:rPr>
                        <a:t>How did you feel about that?</a:t>
                      </a:r>
                    </a:p>
                    <a:p>
                      <a:endParaRPr lang="en-GB" b="0">
                        <a:solidFill>
                          <a:schemeClr val="tx1"/>
                        </a:solidFill>
                      </a:endParaRPr>
                    </a:p>
                  </a:txBody>
                  <a:tcPr>
                    <a:solidFill>
                      <a:schemeClr val="bg2"/>
                    </a:solidFill>
                  </a:tcPr>
                </a:tc>
                <a:tc>
                  <a:txBody>
                    <a:bodyPr/>
                    <a:lstStyle/>
                    <a:p>
                      <a:pPr marL="285750" indent="-285750">
                        <a:buFont typeface="Arial" panose="020B0604020202020204" pitchFamily="34" charset="0"/>
                        <a:buChar char="•"/>
                      </a:pPr>
                      <a:r>
                        <a:rPr lang="en-GB" b="0">
                          <a:solidFill>
                            <a:schemeClr val="tx1"/>
                          </a:solidFill>
                        </a:rPr>
                        <a:t>long and complicated questions – Can you tell me about X, Y, and Z; </a:t>
                      </a:r>
                    </a:p>
                    <a:p>
                      <a:pPr marL="285750" indent="-285750">
                        <a:buFont typeface="Arial" panose="020B0604020202020204" pitchFamily="34" charset="0"/>
                        <a:buChar char="•"/>
                      </a:pPr>
                      <a:r>
                        <a:rPr lang="en-GB" b="0">
                          <a:solidFill>
                            <a:schemeClr val="tx1"/>
                          </a:solidFill>
                        </a:rPr>
                        <a:t>leading questions (I am sure that this is what you’re going to say but let me ask you anyway)</a:t>
                      </a:r>
                    </a:p>
                  </a:txBody>
                  <a:tcPr>
                    <a:solidFill>
                      <a:schemeClr val="tx2">
                        <a:lumMod val="10000"/>
                        <a:lumOff val="90000"/>
                      </a:schemeClr>
                    </a:solidFill>
                  </a:tcPr>
                </a:tc>
                <a:extLst>
                  <a:ext uri="{0D108BD9-81ED-4DB2-BD59-A6C34878D82A}">
                    <a16:rowId xmlns:a16="http://schemas.microsoft.com/office/drawing/2014/main" val="531555202"/>
                  </a:ext>
                </a:extLst>
              </a:tr>
            </a:tbl>
          </a:graphicData>
        </a:graphic>
      </p:graphicFrame>
    </p:spTree>
    <p:extLst>
      <p:ext uri="{BB962C8B-B14F-4D97-AF65-F5344CB8AC3E}">
        <p14:creationId xmlns:p14="http://schemas.microsoft.com/office/powerpoint/2010/main" val="822337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a:xfrm>
            <a:off x="838200" y="365125"/>
            <a:ext cx="9128760" cy="1325563"/>
          </a:xfrm>
        </p:spPr>
        <p:txBody>
          <a:bodyPr/>
          <a:lstStyle/>
          <a:p>
            <a:r>
              <a:rPr lang="en-GB"/>
              <a:t>During the interview: being an active listener</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5"/>
            <a:ext cx="7631430" cy="4667250"/>
          </a:xfrm>
        </p:spPr>
        <p:txBody>
          <a:bodyPr>
            <a:normAutofit/>
          </a:bodyPr>
          <a:lstStyle/>
          <a:p>
            <a:pPr marL="0" indent="0">
              <a:buNone/>
            </a:pPr>
            <a:r>
              <a:rPr lang="en-GB" sz="2400" b="1"/>
              <a:t>Active listening involves:</a:t>
            </a:r>
          </a:p>
          <a:p>
            <a:pPr marL="0" indent="0">
              <a:buNone/>
            </a:pPr>
            <a:endParaRPr lang="en-GB" sz="1800"/>
          </a:p>
          <a:p>
            <a:r>
              <a:rPr lang="en-GB" sz="2000"/>
              <a:t>The ability to deal with </a:t>
            </a:r>
            <a:r>
              <a:rPr lang="en-GB" sz="2000" b="1"/>
              <a:t>silences</a:t>
            </a:r>
            <a:r>
              <a:rPr lang="en-GB" sz="2000"/>
              <a:t>, ask one question at a time and wait for the respondent to think before answering</a:t>
            </a:r>
          </a:p>
          <a:p>
            <a:r>
              <a:rPr lang="en-GB" sz="2000"/>
              <a:t>Being </a:t>
            </a:r>
            <a:r>
              <a:rPr lang="en-GB" sz="2000" b="1"/>
              <a:t>non-judgemental, patient </a:t>
            </a:r>
            <a:r>
              <a:rPr lang="en-GB" sz="2000"/>
              <a:t>and </a:t>
            </a:r>
            <a:r>
              <a:rPr lang="en-GB" sz="2000" b="1"/>
              <a:t>genuinely interested </a:t>
            </a:r>
            <a:r>
              <a:rPr lang="en-GB" sz="2000"/>
              <a:t>in what others have to say</a:t>
            </a:r>
          </a:p>
          <a:p>
            <a:r>
              <a:rPr lang="en-GB" sz="2000"/>
              <a:t>The ability to </a:t>
            </a:r>
            <a:r>
              <a:rPr lang="en-GB" sz="2000" b="1"/>
              <a:t>reflect back </a:t>
            </a:r>
            <a:r>
              <a:rPr lang="en-GB" sz="2000"/>
              <a:t>or paraphrase what was heard to clarify or show understanding</a:t>
            </a:r>
          </a:p>
          <a:p>
            <a:r>
              <a:rPr lang="en-GB" sz="2000"/>
              <a:t>Ability to </a:t>
            </a:r>
            <a:r>
              <a:rPr lang="en-GB" sz="2000" b="1"/>
              <a:t>spot non-verbal signs </a:t>
            </a:r>
            <a:r>
              <a:rPr lang="en-GB" sz="2000"/>
              <a:t>and change tactics</a:t>
            </a:r>
          </a:p>
          <a:p>
            <a:pPr marL="0" indent="0">
              <a:buNone/>
            </a:pPr>
            <a:endParaRPr lang="en-GB" sz="1800"/>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7" name="Picture 6" descr="Light blue headphones">
            <a:extLst>
              <a:ext uri="{FF2B5EF4-FFF2-40B4-BE49-F238E27FC236}">
                <a16:creationId xmlns:a16="http://schemas.microsoft.com/office/drawing/2014/main" id="{D0C565B5-BD7A-6B9A-5D7F-87540F05C7B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752134" y="2054117"/>
            <a:ext cx="2948383" cy="3573798"/>
          </a:xfrm>
          <a:prstGeom prst="rect">
            <a:avLst/>
          </a:prstGeom>
        </p:spPr>
      </p:pic>
    </p:spTree>
    <p:extLst>
      <p:ext uri="{BB962C8B-B14F-4D97-AF65-F5344CB8AC3E}">
        <p14:creationId xmlns:p14="http://schemas.microsoft.com/office/powerpoint/2010/main" val="329820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a:xfrm>
            <a:off x="838200" y="365125"/>
            <a:ext cx="9128760" cy="1325563"/>
          </a:xfrm>
        </p:spPr>
        <p:txBody>
          <a:bodyPr/>
          <a:lstStyle/>
          <a:p>
            <a:r>
              <a:rPr lang="en-GB"/>
              <a:t>During the interview: being an active listener</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5"/>
            <a:ext cx="7730490" cy="4139746"/>
          </a:xfrm>
        </p:spPr>
        <p:txBody>
          <a:bodyPr>
            <a:normAutofit/>
          </a:bodyPr>
          <a:lstStyle/>
          <a:p>
            <a:pPr marL="0" indent="0">
              <a:buNone/>
            </a:pPr>
            <a:r>
              <a:rPr lang="en-GB" sz="2400" b="1"/>
              <a:t>Some behaviours can stand in the way of being a good listener…</a:t>
            </a:r>
          </a:p>
          <a:p>
            <a:pPr marL="0" indent="0">
              <a:buNone/>
            </a:pPr>
            <a:endParaRPr lang="en-GB" sz="2400" b="1"/>
          </a:p>
          <a:p>
            <a:r>
              <a:rPr lang="en-GB" sz="2400"/>
              <a:t>Talking too much yourself</a:t>
            </a:r>
          </a:p>
          <a:p>
            <a:r>
              <a:rPr lang="en-GB" sz="2400"/>
              <a:t>Not paying close attention to an answer because you are busy thinking about the next question you want to ask</a:t>
            </a:r>
          </a:p>
          <a:p>
            <a:r>
              <a:rPr lang="en-GB" sz="2400"/>
              <a:t>Turning the interview into an interrogation</a:t>
            </a:r>
          </a:p>
          <a:p>
            <a:r>
              <a:rPr lang="en-GB" sz="2400"/>
              <a:t>Becoming distracted, bored, or interrupting the speaker</a:t>
            </a:r>
          </a:p>
          <a:p>
            <a:pPr marL="0" indent="0">
              <a:buNone/>
            </a:pPr>
            <a:endParaRPr lang="en-GB" sz="1800"/>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sp>
        <p:nvSpPr>
          <p:cNvPr id="14" name="Explosion: 8 Points 13">
            <a:extLst>
              <a:ext uri="{FF2B5EF4-FFF2-40B4-BE49-F238E27FC236}">
                <a16:creationId xmlns:a16="http://schemas.microsoft.com/office/drawing/2014/main" id="{94ECF84B-C287-7D06-6F54-F4C1F87FF61E}"/>
              </a:ext>
            </a:extLst>
          </p:cNvPr>
          <p:cNvSpPr/>
          <p:nvPr/>
        </p:nvSpPr>
        <p:spPr>
          <a:xfrm>
            <a:off x="9235440" y="3006090"/>
            <a:ext cx="2118360" cy="2148840"/>
          </a:xfrm>
          <a:prstGeom prst="irregularSeal1">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6" name="Graphic 15" descr="A face with one eye">
            <a:extLst>
              <a:ext uri="{FF2B5EF4-FFF2-40B4-BE49-F238E27FC236}">
                <a16:creationId xmlns:a16="http://schemas.microsoft.com/office/drawing/2014/main" id="{43F7F74D-305E-341E-2458-1F2CBF26483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02190" y="3688080"/>
            <a:ext cx="784860" cy="784860"/>
          </a:xfrm>
          <a:prstGeom prst="rect">
            <a:avLst/>
          </a:prstGeom>
        </p:spPr>
      </p:pic>
    </p:spTree>
    <p:extLst>
      <p:ext uri="{BB962C8B-B14F-4D97-AF65-F5344CB8AC3E}">
        <p14:creationId xmlns:p14="http://schemas.microsoft.com/office/powerpoint/2010/main" val="1407317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31598CC-E9D8-46F1-A31D-21527BFD6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a:xfrm>
            <a:off x="838201" y="365125"/>
            <a:ext cx="5393360" cy="1325563"/>
          </a:xfrm>
        </p:spPr>
        <p:txBody>
          <a:bodyPr>
            <a:normAutofit/>
          </a:bodyPr>
          <a:lstStyle/>
          <a:p>
            <a:r>
              <a:rPr lang="en-GB" sz="4100"/>
              <a:t>During the interview: using the interview guide</a:t>
            </a:r>
          </a:p>
        </p:txBody>
      </p:sp>
      <p:sp>
        <p:nvSpPr>
          <p:cNvPr id="14" name="Freeform: Shape 13">
            <a:extLst>
              <a:ext uri="{FF2B5EF4-FFF2-40B4-BE49-F238E27FC236}">
                <a16:creationId xmlns:a16="http://schemas.microsoft.com/office/drawing/2014/main" id="{CB147A70-DC29-4DDF-A34C-2B82C6E22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5"/>
            <a:ext cx="5393361" cy="4351338"/>
          </a:xfrm>
        </p:spPr>
        <p:txBody>
          <a:bodyPr>
            <a:normAutofit/>
          </a:bodyPr>
          <a:lstStyle/>
          <a:p>
            <a:pPr>
              <a:spcAft>
                <a:spcPts val="800"/>
              </a:spcAft>
            </a:pPr>
            <a:r>
              <a:rPr lang="en-GB" sz="2600" kern="100">
                <a:effectLst/>
                <a:latin typeface="Aptos" panose="020B0004020202020204" pitchFamily="34" charset="0"/>
                <a:ea typeface="Aptos" panose="020B0004020202020204" pitchFamily="34" charset="0"/>
                <a:cs typeface="Times New Roman" panose="02020603050405020304" pitchFamily="18" charset="0"/>
              </a:rPr>
              <a:t>The interview guide is there to </a:t>
            </a:r>
            <a:r>
              <a:rPr lang="en-GB" sz="2600" b="1" kern="100">
                <a:effectLst/>
                <a:latin typeface="Aptos" panose="020B0004020202020204" pitchFamily="34" charset="0"/>
                <a:ea typeface="Aptos" panose="020B0004020202020204" pitchFamily="34" charset="0"/>
                <a:cs typeface="Times New Roman" panose="02020603050405020304" pitchFamily="18" charset="0"/>
              </a:rPr>
              <a:t>help </a:t>
            </a:r>
            <a:r>
              <a:rPr lang="en-GB" sz="2600" kern="100">
                <a:effectLst/>
                <a:latin typeface="Aptos" panose="020B0004020202020204" pitchFamily="34" charset="0"/>
                <a:ea typeface="Aptos" panose="020B0004020202020204" pitchFamily="34" charset="0"/>
                <a:cs typeface="Times New Roman" panose="02020603050405020304" pitchFamily="18" charset="0"/>
              </a:rPr>
              <a:t>you </a:t>
            </a:r>
          </a:p>
          <a:p>
            <a:pPr>
              <a:spcAft>
                <a:spcPts val="800"/>
              </a:spcAft>
            </a:pPr>
            <a:r>
              <a:rPr lang="en-GB" sz="2600" kern="100">
                <a:effectLst/>
                <a:latin typeface="Aptos" panose="020B0004020202020204" pitchFamily="34" charset="0"/>
                <a:ea typeface="Aptos" panose="020B0004020202020204" pitchFamily="34" charset="0"/>
                <a:cs typeface="Times New Roman" panose="02020603050405020304" pitchFamily="18" charset="0"/>
              </a:rPr>
              <a:t>The guide approach is intended to ensure that the </a:t>
            </a:r>
            <a:r>
              <a:rPr lang="en-GB" sz="2600" b="1" kern="100">
                <a:effectLst/>
                <a:latin typeface="Aptos" panose="020B0004020202020204" pitchFamily="34" charset="0"/>
                <a:ea typeface="Aptos" panose="020B0004020202020204" pitchFamily="34" charset="0"/>
                <a:cs typeface="Times New Roman" panose="02020603050405020304" pitchFamily="18" charset="0"/>
              </a:rPr>
              <a:t>same general areas of information </a:t>
            </a:r>
            <a:r>
              <a:rPr lang="en-GB" sz="2600" kern="100">
                <a:effectLst/>
                <a:latin typeface="Aptos" panose="020B0004020202020204" pitchFamily="34" charset="0"/>
                <a:ea typeface="Aptos" panose="020B0004020202020204" pitchFamily="34" charset="0"/>
                <a:cs typeface="Times New Roman" panose="02020603050405020304" pitchFamily="18" charset="0"/>
              </a:rPr>
              <a:t>are collected from each interviewee</a:t>
            </a:r>
          </a:p>
          <a:p>
            <a:pPr>
              <a:spcAft>
                <a:spcPts val="800"/>
              </a:spcAft>
            </a:pPr>
            <a:r>
              <a:rPr lang="en-GB" sz="2600" kern="100">
                <a:effectLst/>
                <a:latin typeface="Aptos" panose="020B0004020202020204" pitchFamily="34" charset="0"/>
                <a:ea typeface="Aptos" panose="020B0004020202020204" pitchFamily="34" charset="0"/>
                <a:cs typeface="Times New Roman" panose="02020603050405020304" pitchFamily="18" charset="0"/>
              </a:rPr>
              <a:t>Semi-structured interview – </a:t>
            </a:r>
            <a:r>
              <a:rPr lang="en-GB" sz="2600" b="1" kern="100">
                <a:effectLst/>
                <a:latin typeface="Aptos" panose="020B0004020202020204" pitchFamily="34" charset="0"/>
                <a:ea typeface="Aptos" panose="020B0004020202020204" pitchFamily="34" charset="0"/>
                <a:cs typeface="Times New Roman" panose="02020603050405020304" pitchFamily="18" charset="0"/>
              </a:rPr>
              <a:t>balance</a:t>
            </a:r>
            <a:r>
              <a:rPr lang="en-GB" sz="2600" kern="100">
                <a:effectLst/>
                <a:latin typeface="Aptos" panose="020B0004020202020204" pitchFamily="34" charset="0"/>
                <a:ea typeface="Aptos" panose="020B0004020202020204" pitchFamily="34" charset="0"/>
                <a:cs typeface="Times New Roman" panose="02020603050405020304" pitchFamily="18" charset="0"/>
              </a:rPr>
              <a:t> between following the interview guide and asking additional questions</a:t>
            </a:r>
          </a:p>
          <a:p>
            <a:endParaRPr lang="en-GB" sz="2600"/>
          </a:p>
        </p:txBody>
      </p:sp>
      <p:sp>
        <p:nvSpPr>
          <p:cNvPr id="16" name="Oval 15">
            <a:extLst>
              <a:ext uri="{FF2B5EF4-FFF2-40B4-BE49-F238E27FC236}">
                <a16:creationId xmlns:a16="http://schemas.microsoft.com/office/drawing/2014/main" id="{3B438362-1E1E-4C62-A99E-4134CB163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631"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piral notebook on blue background">
            <a:extLst>
              <a:ext uri="{FF2B5EF4-FFF2-40B4-BE49-F238E27FC236}">
                <a16:creationId xmlns:a16="http://schemas.microsoft.com/office/drawing/2014/main" id="{CA93F3E0-7D87-C1D4-0B28-CC8ACE86621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55868" y="955735"/>
            <a:ext cx="1862314" cy="2789984"/>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18" name="Freeform: Shape 17">
            <a:extLst>
              <a:ext uri="{FF2B5EF4-FFF2-40B4-BE49-F238E27FC236}">
                <a16:creationId xmlns:a16="http://schemas.microsoft.com/office/drawing/2014/main" id="{6C077334-5571-4B83-A83E-4CCCFA7B5E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632" y="0"/>
            <a:ext cx="2093996" cy="1402773"/>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2F61ABFD-DE05-41FD-A6B7-6D40196C15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55865" y="1026771"/>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11331" y="5300356"/>
            <a:ext cx="2066062" cy="717738"/>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22" name="Freeform: Shape 21">
            <a:extLst>
              <a:ext uri="{FF2B5EF4-FFF2-40B4-BE49-F238E27FC236}">
                <a16:creationId xmlns:a16="http://schemas.microsoft.com/office/drawing/2014/main" id="{0F646DF8-223D-47DD-95B1-F2654229E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4" name="Arc 23">
            <a:extLst>
              <a:ext uri="{FF2B5EF4-FFF2-40B4-BE49-F238E27FC236}">
                <a16:creationId xmlns:a16="http://schemas.microsoft.com/office/drawing/2014/main" id="{4D3DC50D-CA0F-48F9-B17E-20D8669AA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97791" y="402001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94613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p:txBody>
          <a:bodyPr/>
          <a:lstStyle/>
          <a:p>
            <a:r>
              <a:rPr lang="en-GB"/>
              <a:t>After the interview</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5"/>
            <a:ext cx="7174230" cy="4351338"/>
          </a:xfrm>
        </p:spPr>
        <p:txBody>
          <a:bodyPr>
            <a:normAutofit/>
          </a:bodyPr>
          <a:lstStyle/>
          <a:p>
            <a:pPr marL="0" indent="0">
              <a:buNone/>
            </a:pPr>
            <a:r>
              <a:rPr lang="en-GB" b="1"/>
              <a:t>Reflecting on what went well</a:t>
            </a:r>
          </a:p>
          <a:p>
            <a:pPr marL="0" indent="0">
              <a:buNone/>
            </a:pPr>
            <a:endParaRPr lang="en-GB"/>
          </a:p>
          <a:p>
            <a:r>
              <a:rPr lang="en-GB"/>
              <a:t>What surprised you</a:t>
            </a:r>
          </a:p>
          <a:p>
            <a:r>
              <a:rPr lang="en-GB"/>
              <a:t>What areas of questioning worked/didn’t work</a:t>
            </a:r>
          </a:p>
          <a:p>
            <a:r>
              <a:rPr lang="en-GB"/>
              <a:t>What didn’t you find out?</a:t>
            </a:r>
          </a:p>
          <a:p>
            <a:r>
              <a:rPr lang="en-GB"/>
              <a:t>What would you do differently next time?</a:t>
            </a:r>
          </a:p>
          <a:p>
            <a:pPr marL="0" indent="0">
              <a:buNone/>
            </a:pPr>
            <a:endParaRPr lang="en-GB"/>
          </a:p>
          <a:p>
            <a:endParaRPr lang="en-GB"/>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6" name="Picture 5">
            <a:extLst>
              <a:ext uri="{FF2B5EF4-FFF2-40B4-BE49-F238E27FC236}">
                <a16:creationId xmlns:a16="http://schemas.microsoft.com/office/drawing/2014/main" id="{4BC3E0B2-EF9B-2298-BFA6-434B6E4FBF2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37809" y="2148729"/>
            <a:ext cx="4054191" cy="2560542"/>
          </a:xfrm>
          <a:prstGeom prst="rect">
            <a:avLst/>
          </a:prstGeom>
        </p:spPr>
      </p:pic>
    </p:spTree>
    <p:extLst>
      <p:ext uri="{BB962C8B-B14F-4D97-AF65-F5344CB8AC3E}">
        <p14:creationId xmlns:p14="http://schemas.microsoft.com/office/powerpoint/2010/main" val="3141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5A205C79-51A1-B765-B92D-FD5FB9570C22}"/>
              </a:ext>
            </a:extLst>
          </p:cNvPr>
          <p:cNvSpPr>
            <a:spLocks noGrp="1"/>
          </p:cNvSpPr>
          <p:nvPr>
            <p:ph type="ctrTitle"/>
          </p:nvPr>
        </p:nvSpPr>
        <p:spPr>
          <a:xfrm>
            <a:off x="1255060" y="5279511"/>
            <a:ext cx="9681882" cy="739880"/>
          </a:xfrm>
        </p:spPr>
        <p:txBody>
          <a:bodyPr anchor="b">
            <a:normAutofit fontScale="90000"/>
          </a:bodyPr>
          <a:lstStyle/>
          <a:p>
            <a:r>
              <a:rPr lang="en-GB" sz="4800">
                <a:solidFill>
                  <a:schemeClr val="tx1">
                    <a:lumMod val="85000"/>
                    <a:lumOff val="15000"/>
                  </a:schemeClr>
                </a:solidFill>
              </a:rPr>
              <a:t>Interviewing skills</a:t>
            </a:r>
          </a:p>
        </p:txBody>
      </p:sp>
      <p:sp>
        <p:nvSpPr>
          <p:cNvPr id="13" name="Subtitle 12">
            <a:extLst>
              <a:ext uri="{FF2B5EF4-FFF2-40B4-BE49-F238E27FC236}">
                <a16:creationId xmlns:a16="http://schemas.microsoft.com/office/drawing/2014/main" id="{A6F62A37-6EB3-5D07-0CEA-497118D0A70B}"/>
              </a:ext>
            </a:extLst>
          </p:cNvPr>
          <p:cNvSpPr>
            <a:spLocks noGrp="1"/>
          </p:cNvSpPr>
          <p:nvPr>
            <p:ph type="subTitle" idx="1"/>
          </p:nvPr>
        </p:nvSpPr>
        <p:spPr>
          <a:xfrm>
            <a:off x="2426447" y="6019391"/>
            <a:ext cx="7315199" cy="365125"/>
          </a:xfrm>
        </p:spPr>
        <p:txBody>
          <a:bodyPr anchor="t">
            <a:normAutofit fontScale="92500" lnSpcReduction="20000"/>
          </a:bodyPr>
          <a:lstStyle/>
          <a:p>
            <a:r>
              <a:rPr lang="en-GB" sz="2000" b="1">
                <a:solidFill>
                  <a:schemeClr val="tx1">
                    <a:lumMod val="85000"/>
                    <a:lumOff val="15000"/>
                  </a:schemeClr>
                </a:solidFill>
              </a:rPr>
              <a:t>Community research training </a:t>
            </a:r>
            <a:r>
              <a:rPr lang="en-GB" b="1">
                <a:solidFill>
                  <a:schemeClr val="tx1">
                    <a:lumMod val="85000"/>
                    <a:lumOff val="15000"/>
                  </a:schemeClr>
                </a:solidFill>
              </a:rPr>
              <a:t>#2</a:t>
            </a:r>
            <a:endParaRPr lang="en-GB" sz="2000" b="1">
              <a:solidFill>
                <a:schemeClr val="tx1">
                  <a:lumMod val="85000"/>
                  <a:lumOff val="15000"/>
                </a:schemeClr>
              </a:solidFill>
            </a:endParaRPr>
          </a:p>
        </p:txBody>
      </p:sp>
      <p:pic>
        <p:nvPicPr>
          <p:cNvPr id="11" name="Picture 10" descr="A green background with white text and symbols&#10;&#10;Description automatically generated">
            <a:extLst>
              <a:ext uri="{FF2B5EF4-FFF2-40B4-BE49-F238E27FC236}">
                <a16:creationId xmlns:a16="http://schemas.microsoft.com/office/drawing/2014/main" id="{EE1380B7-2C9D-5047-AC35-5F1D2EE2BF9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pic>
        <p:nvPicPr>
          <p:cNvPr id="14" name="Picture 13">
            <a:extLst>
              <a:ext uri="{FF2B5EF4-FFF2-40B4-BE49-F238E27FC236}">
                <a16:creationId xmlns:a16="http://schemas.microsoft.com/office/drawing/2014/main" id="{9140DDB0-B09F-DC62-0502-A3A512CEF17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9492343" y="80140"/>
            <a:ext cx="2556222" cy="758469"/>
          </a:xfrm>
          <a:prstGeom prst="rect">
            <a:avLst/>
          </a:prstGeom>
        </p:spPr>
      </p:pic>
    </p:spTree>
    <p:extLst>
      <p:ext uri="{BB962C8B-B14F-4D97-AF65-F5344CB8AC3E}">
        <p14:creationId xmlns:p14="http://schemas.microsoft.com/office/powerpoint/2010/main" val="53674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p:txBody>
          <a:bodyPr/>
          <a:lstStyle/>
          <a:p>
            <a:r>
              <a:rPr lang="en-GB"/>
              <a:t>What is a research interview?</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5"/>
            <a:ext cx="6877050" cy="4351338"/>
          </a:xfrm>
        </p:spPr>
        <p:txBody>
          <a:bodyPr>
            <a:normAutofit fontScale="92500" lnSpcReduction="10000"/>
          </a:bodyPr>
          <a:lstStyle/>
          <a:p>
            <a:r>
              <a:rPr lang="en-GB"/>
              <a:t>A research interview is a conversation that has a </a:t>
            </a:r>
            <a:r>
              <a:rPr lang="en-GB" b="1"/>
              <a:t>structure</a:t>
            </a:r>
            <a:r>
              <a:rPr lang="en-GB"/>
              <a:t> and a </a:t>
            </a:r>
            <a:r>
              <a:rPr lang="en-GB" b="1"/>
              <a:t>purpose</a:t>
            </a:r>
            <a:r>
              <a:rPr lang="en-GB"/>
              <a:t>. </a:t>
            </a:r>
          </a:p>
          <a:p>
            <a:r>
              <a:rPr lang="en-GB" b="1"/>
              <a:t>Structure</a:t>
            </a:r>
            <a:r>
              <a:rPr lang="en-GB"/>
              <a:t>: Two people converse about a theme of mutual interest (though one guides the conversation).</a:t>
            </a:r>
          </a:p>
          <a:p>
            <a:r>
              <a:rPr lang="en-GB" b="1"/>
              <a:t>Purpose</a:t>
            </a:r>
            <a:r>
              <a:rPr lang="en-GB"/>
              <a:t>: The goal of the research interview is to understand the world from the interviewee’s point of view and to unfold the meaning of their experiences</a:t>
            </a:r>
          </a:p>
          <a:p>
            <a:r>
              <a:rPr lang="en-GB"/>
              <a:t>Interviews are used as a resource for understanding how individuals make sense of their social world and act within it</a:t>
            </a:r>
          </a:p>
          <a:p>
            <a:endParaRPr lang="en-GB"/>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12" name="Picture 11" descr="Two people with speech bubbles">
            <a:extLst>
              <a:ext uri="{FF2B5EF4-FFF2-40B4-BE49-F238E27FC236}">
                <a16:creationId xmlns:a16="http://schemas.microsoft.com/office/drawing/2014/main" id="{42DB6B25-4E30-DBDD-3190-2CA1BD0B435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423687" y="1565910"/>
            <a:ext cx="3254442" cy="4351338"/>
          </a:xfrm>
          <a:prstGeom prst="rect">
            <a:avLst/>
          </a:prstGeom>
        </p:spPr>
      </p:pic>
    </p:spTree>
    <p:extLst>
      <p:ext uri="{BB962C8B-B14F-4D97-AF65-F5344CB8AC3E}">
        <p14:creationId xmlns:p14="http://schemas.microsoft.com/office/powerpoint/2010/main" val="712540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p:txBody>
          <a:bodyPr/>
          <a:lstStyle/>
          <a:p>
            <a:r>
              <a:rPr lang="en-GB"/>
              <a:t>Why do interviews?</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5"/>
            <a:ext cx="7745730" cy="4351338"/>
          </a:xfrm>
        </p:spPr>
        <p:txBody>
          <a:bodyPr>
            <a:normAutofit fontScale="92500" lnSpcReduction="10000"/>
          </a:bodyPr>
          <a:lstStyle/>
          <a:p>
            <a:r>
              <a:rPr lang="en-GB"/>
              <a:t>Interviews enable </a:t>
            </a:r>
            <a:r>
              <a:rPr lang="en-GB" b="1"/>
              <a:t>new ideas or topics </a:t>
            </a:r>
            <a:r>
              <a:rPr lang="en-GB"/>
              <a:t>to be explored. </a:t>
            </a:r>
          </a:p>
          <a:p>
            <a:r>
              <a:rPr lang="en-GB"/>
              <a:t>In some cases, the interview is </a:t>
            </a:r>
            <a:r>
              <a:rPr lang="en-GB" b="1"/>
              <a:t>the most appropriate method</a:t>
            </a:r>
            <a:r>
              <a:rPr lang="en-GB"/>
              <a:t>: especially if the topic cannot be read about and people’s accounts are the only data that exist on that topic</a:t>
            </a:r>
          </a:p>
          <a:p>
            <a:r>
              <a:rPr lang="en-GB"/>
              <a:t>Best used when you want to find out about people’s </a:t>
            </a:r>
            <a:r>
              <a:rPr lang="en-GB" b="1"/>
              <a:t>knowledge, understandings, perceptions, experiences and interpretations</a:t>
            </a:r>
            <a:r>
              <a:rPr lang="en-GB"/>
              <a:t>. </a:t>
            </a:r>
          </a:p>
          <a:p>
            <a:r>
              <a:rPr lang="en-GB"/>
              <a:t>They can be highly </a:t>
            </a:r>
            <a:r>
              <a:rPr lang="en-GB" b="1"/>
              <a:t>enjoyable</a:t>
            </a:r>
            <a:r>
              <a:rPr lang="en-GB"/>
              <a:t> for both the interviewer and the interviewee. </a:t>
            </a:r>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6" name="Picture 5" descr="Person with idea concept">
            <a:extLst>
              <a:ext uri="{FF2B5EF4-FFF2-40B4-BE49-F238E27FC236}">
                <a16:creationId xmlns:a16="http://schemas.microsoft.com/office/drawing/2014/main" id="{B32CCC43-0259-7C90-8E94-0A051FF9ED5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981590" y="2298999"/>
            <a:ext cx="2731438" cy="2937030"/>
          </a:xfrm>
          <a:prstGeom prst="rect">
            <a:avLst/>
          </a:prstGeom>
        </p:spPr>
      </p:pic>
    </p:spTree>
    <p:extLst>
      <p:ext uri="{BB962C8B-B14F-4D97-AF65-F5344CB8AC3E}">
        <p14:creationId xmlns:p14="http://schemas.microsoft.com/office/powerpoint/2010/main" val="152923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a:xfrm>
            <a:off x="838200" y="365125"/>
            <a:ext cx="5558489" cy="1325563"/>
          </a:xfrm>
        </p:spPr>
        <p:txBody>
          <a:bodyPr>
            <a:normAutofit/>
          </a:bodyPr>
          <a:lstStyle/>
          <a:p>
            <a:r>
              <a:rPr lang="en-GB"/>
              <a:t>Why do interviews?</a:t>
            </a:r>
          </a:p>
        </p:txBody>
      </p:sp>
      <p:sp>
        <p:nvSpPr>
          <p:cNvPr id="30" name="Freeform: Shape 2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Oval 3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Block Arc 3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Freeform: Shape 3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38" name="Straight Connector 3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0" name="Freeform: Shape 3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2" name="Arc 4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Shape 4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ardrop 6">
            <a:extLst>
              <a:ext uri="{FF2B5EF4-FFF2-40B4-BE49-F238E27FC236}">
                <a16:creationId xmlns:a16="http://schemas.microsoft.com/office/drawing/2014/main" id="{50E7F57E-D307-AB29-25C9-05EBA3EBA132}"/>
              </a:ext>
            </a:extLst>
          </p:cNvPr>
          <p:cNvSpPr/>
          <p:nvPr/>
        </p:nvSpPr>
        <p:spPr>
          <a:xfrm>
            <a:off x="519117" y="1620029"/>
            <a:ext cx="5877572" cy="4984103"/>
          </a:xfrm>
          <a:prstGeom prst="teardrop">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r">
              <a:lnSpc>
                <a:spcPct val="150000"/>
              </a:lnSpc>
              <a:buNone/>
            </a:pPr>
            <a:r>
              <a:rPr lang="en-GB" sz="2000" b="1" i="1">
                <a:solidFill>
                  <a:schemeClr val="tx1"/>
                </a:solidFill>
              </a:rPr>
              <a:t>	“Knowledge is understood as buried metal and the interviewer is a miner who unearths the valuable metal… </a:t>
            </a:r>
          </a:p>
          <a:p>
            <a:pPr marL="0" indent="0" algn="r">
              <a:lnSpc>
                <a:spcPct val="150000"/>
              </a:lnSpc>
              <a:buNone/>
            </a:pPr>
            <a:r>
              <a:rPr lang="en-GB" sz="2000" b="1" i="1">
                <a:solidFill>
                  <a:schemeClr val="tx1"/>
                </a:solidFill>
              </a:rPr>
              <a:t>The knowledge is waiting in the subject’s mind to be discovered.”</a:t>
            </a:r>
          </a:p>
          <a:p>
            <a:pPr marL="0" indent="0">
              <a:buNone/>
            </a:pPr>
            <a:endParaRPr lang="en-GB" sz="2000">
              <a:solidFill>
                <a:schemeClr val="tx1"/>
              </a:solidFill>
            </a:endParaRPr>
          </a:p>
          <a:p>
            <a:pPr marL="0" indent="0">
              <a:buNone/>
            </a:pPr>
            <a:r>
              <a:rPr lang="en-GB" sz="2000">
                <a:solidFill>
                  <a:schemeClr val="tx1"/>
                </a:solidFill>
              </a:rPr>
              <a:t>Steinar </a:t>
            </a:r>
            <a:r>
              <a:rPr lang="en-GB" sz="2000" err="1">
                <a:solidFill>
                  <a:schemeClr val="tx1"/>
                </a:solidFill>
              </a:rPr>
              <a:t>Kvale</a:t>
            </a:r>
            <a:r>
              <a:rPr lang="en-GB" sz="2000">
                <a:solidFill>
                  <a:schemeClr val="tx1"/>
                </a:solidFill>
              </a:rPr>
              <a:t>, 1996</a:t>
            </a:r>
          </a:p>
          <a:p>
            <a:pPr algn="ctr"/>
            <a:endParaRPr lang="en-GB"/>
          </a:p>
        </p:txBody>
      </p:sp>
    </p:spTree>
    <p:extLst>
      <p:ext uri="{BB962C8B-B14F-4D97-AF65-F5344CB8AC3E}">
        <p14:creationId xmlns:p14="http://schemas.microsoft.com/office/powerpoint/2010/main" val="1648119440"/>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p:txBody>
          <a:bodyPr/>
          <a:lstStyle/>
          <a:p>
            <a:r>
              <a:rPr lang="en-GB"/>
              <a:t>Types of interviews</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5"/>
            <a:ext cx="8077200" cy="4351338"/>
          </a:xfrm>
        </p:spPr>
        <p:txBody>
          <a:bodyPr>
            <a:normAutofit/>
          </a:bodyPr>
          <a:lstStyle/>
          <a:p>
            <a:pPr marL="0" indent="0">
              <a:buNone/>
            </a:pPr>
            <a:endParaRPr lang="en-GB"/>
          </a:p>
          <a:p>
            <a:endParaRPr lang="en-GB"/>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graphicFrame>
        <p:nvGraphicFramePr>
          <p:cNvPr id="7" name="Diagram 6">
            <a:extLst>
              <a:ext uri="{FF2B5EF4-FFF2-40B4-BE49-F238E27FC236}">
                <a16:creationId xmlns:a16="http://schemas.microsoft.com/office/drawing/2014/main" id="{F7DAE7A2-2B9F-AC9F-0D00-8CC936E6384E}"/>
              </a:ext>
            </a:extLst>
          </p:cNvPr>
          <p:cNvGraphicFramePr/>
          <p:nvPr>
            <p:extLst>
              <p:ext uri="{D42A27DB-BD31-4B8C-83A1-F6EECF244321}">
                <p14:modId xmlns:p14="http://schemas.microsoft.com/office/powerpoint/2010/main" val="287002710"/>
              </p:ext>
            </p:extLst>
          </p:nvPr>
        </p:nvGraphicFramePr>
        <p:xfrm>
          <a:off x="960120" y="1920716"/>
          <a:ext cx="10515600" cy="416115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Arrow: Down 7">
            <a:extLst>
              <a:ext uri="{FF2B5EF4-FFF2-40B4-BE49-F238E27FC236}">
                <a16:creationId xmlns:a16="http://schemas.microsoft.com/office/drawing/2014/main" id="{26223ABB-862A-4962-2684-9E1C2485380D}"/>
              </a:ext>
            </a:extLst>
          </p:cNvPr>
          <p:cNvSpPr/>
          <p:nvPr/>
        </p:nvSpPr>
        <p:spPr>
          <a:xfrm rot="1754636">
            <a:off x="6495513" y="744358"/>
            <a:ext cx="1099457" cy="1423282"/>
          </a:xfrm>
          <a:prstGeom prst="downArrow">
            <a:avLst/>
          </a:prstGeom>
          <a:solidFill>
            <a:schemeClr val="accent5"/>
          </a:solidFill>
          <a:ln>
            <a:solidFill>
              <a:schemeClr val="accent1">
                <a:lumMod val="40000"/>
                <a:lumOff val="60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9152617"/>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Different colored houses">
            <a:extLst>
              <a:ext uri="{FF2B5EF4-FFF2-40B4-BE49-F238E27FC236}">
                <a16:creationId xmlns:a16="http://schemas.microsoft.com/office/drawing/2014/main" id="{B0BB13A4-D000-08D1-C89C-5AEBC4C8284A}"/>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395111" y="3349625"/>
            <a:ext cx="3198718" cy="3143250"/>
          </a:xfrm>
          <a:prstGeom prst="rect">
            <a:avLst/>
          </a:prstGeom>
        </p:spPr>
      </p:pic>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p:txBody>
          <a:bodyPr/>
          <a:lstStyle/>
          <a:p>
            <a:r>
              <a:rPr lang="en-GB"/>
              <a:t>Before the interview</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4"/>
            <a:ext cx="6659880" cy="4758055"/>
          </a:xfrm>
        </p:spPr>
        <p:txBody>
          <a:bodyPr>
            <a:normAutofit/>
          </a:bodyPr>
          <a:lstStyle/>
          <a:p>
            <a:r>
              <a:rPr lang="en-GB" b="1"/>
              <a:t>With whom will you conduct your interviews? </a:t>
            </a:r>
            <a:r>
              <a:rPr lang="en-GB"/>
              <a:t>Identify and invite people to take part</a:t>
            </a:r>
            <a:endParaRPr lang="en-GB" b="1"/>
          </a:p>
          <a:p>
            <a:r>
              <a:rPr lang="en-GB" b="1"/>
              <a:t>Where will you conduct your interviews</a:t>
            </a:r>
            <a:r>
              <a:rPr lang="en-GB"/>
              <a:t>? Accessibility, safety, privacy/noise, size</a:t>
            </a:r>
          </a:p>
          <a:p>
            <a:r>
              <a:rPr lang="en-GB" b="1"/>
              <a:t>How will you record your interviews</a:t>
            </a:r>
            <a:r>
              <a:rPr lang="en-GB"/>
              <a:t>? Recording equipment (plus backups), notes, reflexive journal</a:t>
            </a:r>
          </a:p>
          <a:p>
            <a:pPr marL="0" indent="0">
              <a:buNone/>
            </a:pPr>
            <a:endParaRPr lang="en-GB"/>
          </a:p>
          <a:p>
            <a:endParaRPr lang="en-GB"/>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10" name="Picture 9" descr="Person sitting with notebook">
            <a:extLst>
              <a:ext uri="{FF2B5EF4-FFF2-40B4-BE49-F238E27FC236}">
                <a16:creationId xmlns:a16="http://schemas.microsoft.com/office/drawing/2014/main" id="{D2CFA484-EBDB-BDF6-4171-A93AF14D0CD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040781" y="1771088"/>
            <a:ext cx="4151219" cy="2766060"/>
          </a:xfrm>
          <a:prstGeom prst="rect">
            <a:avLst/>
          </a:prstGeom>
        </p:spPr>
      </p:pic>
    </p:spTree>
    <p:extLst>
      <p:ext uri="{BB962C8B-B14F-4D97-AF65-F5344CB8AC3E}">
        <p14:creationId xmlns:p14="http://schemas.microsoft.com/office/powerpoint/2010/main" val="3008106054"/>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p:txBody>
          <a:bodyPr/>
          <a:lstStyle/>
          <a:p>
            <a:r>
              <a:rPr lang="en-GB"/>
              <a:t>Before the interview</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690689"/>
            <a:ext cx="6659880" cy="4458652"/>
          </a:xfrm>
        </p:spPr>
        <p:txBody>
          <a:bodyPr>
            <a:normAutofit lnSpcReduction="10000"/>
          </a:bodyPr>
          <a:lstStyle/>
          <a:p>
            <a:pPr marL="0" indent="0">
              <a:buNone/>
            </a:pPr>
            <a:r>
              <a:rPr lang="en-GB" sz="4000" b="1"/>
              <a:t>4 Preparatory steps:</a:t>
            </a:r>
          </a:p>
          <a:p>
            <a:pPr marL="0" indent="0">
              <a:buNone/>
            </a:pPr>
            <a:endParaRPr lang="en-GB"/>
          </a:p>
          <a:p>
            <a:r>
              <a:rPr lang="en-GB"/>
              <a:t>Introduce yourself and </a:t>
            </a:r>
            <a:r>
              <a:rPr lang="en-GB" b="1"/>
              <a:t>explain the purpose of the interview. </a:t>
            </a:r>
          </a:p>
          <a:p>
            <a:r>
              <a:rPr lang="en-GB" b="1"/>
              <a:t>Request/confirm consent </a:t>
            </a:r>
            <a:r>
              <a:rPr lang="en-GB"/>
              <a:t>to participate and to record. </a:t>
            </a:r>
          </a:p>
          <a:p>
            <a:r>
              <a:rPr lang="en-GB"/>
              <a:t>Ask interviewee(s) if they have any </a:t>
            </a:r>
            <a:r>
              <a:rPr lang="en-GB" b="1"/>
              <a:t>questions</a:t>
            </a:r>
            <a:r>
              <a:rPr lang="en-GB"/>
              <a:t>.</a:t>
            </a:r>
          </a:p>
          <a:p>
            <a:r>
              <a:rPr lang="en-GB" b="1"/>
              <a:t>Record </a:t>
            </a:r>
            <a:r>
              <a:rPr lang="en-GB"/>
              <a:t>the interview (audio recording and some notes).</a:t>
            </a:r>
          </a:p>
          <a:p>
            <a:endParaRPr lang="en-GB"/>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7" name="Graphic 6" descr="Two speech bubbles">
            <a:extLst>
              <a:ext uri="{FF2B5EF4-FFF2-40B4-BE49-F238E27FC236}">
                <a16:creationId xmlns:a16="http://schemas.microsoft.com/office/drawing/2014/main" id="{DE674ED6-91DB-C557-1E1E-B3BFEF759CD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20000" y="1469571"/>
            <a:ext cx="4572000" cy="4572000"/>
          </a:xfrm>
          <a:prstGeom prst="rect">
            <a:avLst/>
          </a:prstGeom>
        </p:spPr>
      </p:pic>
    </p:spTree>
    <p:extLst>
      <p:ext uri="{BB962C8B-B14F-4D97-AF65-F5344CB8AC3E}">
        <p14:creationId xmlns:p14="http://schemas.microsoft.com/office/powerpoint/2010/main" val="237715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p:txBody>
          <a:bodyPr/>
          <a:lstStyle/>
          <a:p>
            <a:r>
              <a:rPr lang="en-GB"/>
              <a:t>Consent is important</a:t>
            </a:r>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9" name="Content Placeholder 8" descr="3D pencil patterns">
            <a:extLst>
              <a:ext uri="{FF2B5EF4-FFF2-40B4-BE49-F238E27FC236}">
                <a16:creationId xmlns:a16="http://schemas.microsoft.com/office/drawing/2014/main" id="{16ADA4EB-12E5-61E4-CEDF-0587C82978A3}"/>
              </a:ext>
            </a:extLst>
          </p:cNvPr>
          <p:cNvPicPr>
            <a:picLocks noGrp="1" noChangeAspect="1"/>
          </p:cNvPicPr>
          <p:nvPr>
            <p:ph idx="1"/>
          </p:nvPr>
        </p:nvPicPr>
        <p:blipFill rotWithShape="1">
          <a:blip r:embed="rId5" cstate="email">
            <a:extLst>
              <a:ext uri="{28A0092B-C50C-407E-A947-70E740481C1C}">
                <a14:useLocalDpi xmlns:a14="http://schemas.microsoft.com/office/drawing/2010/main"/>
              </a:ext>
            </a:extLst>
          </a:blip>
          <a:srcRect/>
          <a:stretch/>
        </p:blipFill>
        <p:spPr>
          <a:xfrm>
            <a:off x="8698970" y="1926242"/>
            <a:ext cx="3012970" cy="3682546"/>
          </a:xfrm>
        </p:spPr>
      </p:pic>
      <p:sp>
        <p:nvSpPr>
          <p:cNvPr id="10" name="TextBox 9">
            <a:extLst>
              <a:ext uri="{FF2B5EF4-FFF2-40B4-BE49-F238E27FC236}">
                <a16:creationId xmlns:a16="http://schemas.microsoft.com/office/drawing/2014/main" id="{0C3614BD-7297-269F-3041-8D2E1EC749A7}"/>
              </a:ext>
            </a:extLst>
          </p:cNvPr>
          <p:cNvSpPr txBox="1"/>
          <p:nvPr/>
        </p:nvSpPr>
        <p:spPr>
          <a:xfrm>
            <a:off x="480060" y="1597025"/>
            <a:ext cx="7692390" cy="4247317"/>
          </a:xfrm>
          <a:prstGeom prst="rect">
            <a:avLst/>
          </a:prstGeom>
          <a:noFill/>
        </p:spPr>
        <p:txBody>
          <a:bodyPr wrap="square" rtlCol="0">
            <a:spAutoFit/>
          </a:bodyPr>
          <a:lstStyle/>
          <a:p>
            <a:r>
              <a:rPr lang="en-GB"/>
              <a:t>Informed consent entails that participants should receive </a:t>
            </a:r>
            <a:r>
              <a:rPr lang="en-GB" b="1"/>
              <a:t>detailed information</a:t>
            </a:r>
            <a:r>
              <a:rPr lang="en-GB"/>
              <a:t> on the research they are participating in, so that they can make a </a:t>
            </a:r>
            <a:r>
              <a:rPr lang="en-GB" b="1"/>
              <a:t>voluntary, informed and rational decision</a:t>
            </a:r>
            <a:r>
              <a:rPr lang="en-GB"/>
              <a:t> regarding whether or not to participate in such research</a:t>
            </a:r>
          </a:p>
          <a:p>
            <a:endParaRPr lang="en-GB" b="1"/>
          </a:p>
          <a:p>
            <a:r>
              <a:rPr lang="en-GB" b="1"/>
              <a:t>2 Stages of consent: </a:t>
            </a:r>
          </a:p>
          <a:p>
            <a:endParaRPr lang="en-GB"/>
          </a:p>
          <a:p>
            <a:pPr marL="285750" indent="-285750">
              <a:buFont typeface="Arial" panose="020B0604020202020204" pitchFamily="34" charset="0"/>
              <a:buChar char="•"/>
            </a:pPr>
            <a:r>
              <a:rPr lang="en-GB" b="1"/>
              <a:t>Stage 1 (giving information): </a:t>
            </a:r>
            <a:r>
              <a:rPr lang="en-GB"/>
              <a:t>the person reflects on the information given; they are under no pressure to respond to the researcher immediately. </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b="1"/>
              <a:t>Stage 2 (obtaining consent): </a:t>
            </a:r>
            <a:r>
              <a:rPr lang="en-GB"/>
              <a:t>the researcher reiterates the terms of the research, often as separate bullet points or clauses; the person agrees to each term (giving explicit consent) before agreeing to take part in the project</a:t>
            </a:r>
          </a:p>
        </p:txBody>
      </p:sp>
    </p:spTree>
    <p:extLst>
      <p:ext uri="{BB962C8B-B14F-4D97-AF65-F5344CB8AC3E}">
        <p14:creationId xmlns:p14="http://schemas.microsoft.com/office/powerpoint/2010/main" val="3345241108"/>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BA80-7659-D7BC-7C7D-D3A1F6E0B846}"/>
              </a:ext>
            </a:extLst>
          </p:cNvPr>
          <p:cNvSpPr>
            <a:spLocks noGrp="1"/>
          </p:cNvSpPr>
          <p:nvPr>
            <p:ph type="title"/>
          </p:nvPr>
        </p:nvSpPr>
        <p:spPr>
          <a:xfrm>
            <a:off x="838200" y="365125"/>
            <a:ext cx="9128760" cy="1325563"/>
          </a:xfrm>
        </p:spPr>
        <p:txBody>
          <a:bodyPr/>
          <a:lstStyle/>
          <a:p>
            <a:r>
              <a:rPr lang="en-GB"/>
              <a:t>During the interview: asking good questions</a:t>
            </a:r>
          </a:p>
        </p:txBody>
      </p:sp>
      <p:sp>
        <p:nvSpPr>
          <p:cNvPr id="3" name="Content Placeholder 2">
            <a:extLst>
              <a:ext uri="{FF2B5EF4-FFF2-40B4-BE49-F238E27FC236}">
                <a16:creationId xmlns:a16="http://schemas.microsoft.com/office/drawing/2014/main" id="{5A32FA49-D282-56AE-4F1A-CCFFC3631D0A}"/>
              </a:ext>
            </a:extLst>
          </p:cNvPr>
          <p:cNvSpPr>
            <a:spLocks noGrp="1"/>
          </p:cNvSpPr>
          <p:nvPr>
            <p:ph idx="1"/>
          </p:nvPr>
        </p:nvSpPr>
        <p:spPr>
          <a:xfrm>
            <a:off x="838200" y="1825625"/>
            <a:ext cx="7505700" cy="4351338"/>
          </a:xfrm>
        </p:spPr>
        <p:txBody>
          <a:bodyPr>
            <a:normAutofit/>
          </a:bodyPr>
          <a:lstStyle/>
          <a:p>
            <a:r>
              <a:rPr lang="en-GB" b="1"/>
              <a:t>Open questions </a:t>
            </a:r>
            <a:r>
              <a:rPr lang="en-GB"/>
              <a:t>are ideal (don’t use a yes/no closed format) </a:t>
            </a:r>
          </a:p>
          <a:p>
            <a:r>
              <a:rPr lang="en-GB" b="1"/>
              <a:t>What, where, when, how and why? </a:t>
            </a:r>
          </a:p>
          <a:p>
            <a:r>
              <a:rPr lang="en-GB"/>
              <a:t>Remember you are not looking for an ‘answer’ but are using the exercise to </a:t>
            </a:r>
            <a:r>
              <a:rPr lang="en-GB" b="1"/>
              <a:t>promote discussion</a:t>
            </a:r>
          </a:p>
          <a:p>
            <a:r>
              <a:rPr lang="en-GB"/>
              <a:t>Neutrality – don’t say </a:t>
            </a:r>
            <a:r>
              <a:rPr lang="en-GB" b="1"/>
              <a:t>what you think </a:t>
            </a:r>
            <a:r>
              <a:rPr lang="en-GB"/>
              <a:t>unless explicitly asked so as not to influence the response</a:t>
            </a:r>
          </a:p>
          <a:p>
            <a:endParaRPr lang="en-GB"/>
          </a:p>
        </p:txBody>
      </p:sp>
      <p:pic>
        <p:nvPicPr>
          <p:cNvPr id="4" name="Picture 3">
            <a:extLst>
              <a:ext uri="{FF2B5EF4-FFF2-40B4-BE49-F238E27FC236}">
                <a16:creationId xmlns:a16="http://schemas.microsoft.com/office/drawing/2014/main" id="{87E464C3-41D0-324C-63A2-6EA83DF6541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6" name="Picture 5">
            <a:extLst>
              <a:ext uri="{FF2B5EF4-FFF2-40B4-BE49-F238E27FC236}">
                <a16:creationId xmlns:a16="http://schemas.microsoft.com/office/drawing/2014/main" id="{757DA19A-5614-8D3A-8288-117E86C8C6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522970" y="2056838"/>
            <a:ext cx="3669030" cy="3279932"/>
          </a:xfrm>
          <a:prstGeom prst="rect">
            <a:avLst/>
          </a:prstGeom>
        </p:spPr>
      </p:pic>
    </p:spTree>
    <p:extLst>
      <p:ext uri="{BB962C8B-B14F-4D97-AF65-F5344CB8AC3E}">
        <p14:creationId xmlns:p14="http://schemas.microsoft.com/office/powerpoint/2010/main" val="3116588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8df2c5c-8882-4160-aef1-aecd0682951f" xsi:nil="true"/>
    <lcf76f155ced4ddcb4097134ff3c332f xmlns="faccf685-4813-4bdd-bb9a-da98503b24b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7863E6B4BDD644B6B15AF0BB1AC8D6" ma:contentTypeVersion="15" ma:contentTypeDescription="Create a new document." ma:contentTypeScope="" ma:versionID="9553505876dc3263accbb1ccff0be84f">
  <xsd:schema xmlns:xsd="http://www.w3.org/2001/XMLSchema" xmlns:xs="http://www.w3.org/2001/XMLSchema" xmlns:p="http://schemas.microsoft.com/office/2006/metadata/properties" xmlns:ns2="faccf685-4813-4bdd-bb9a-da98503b24be" xmlns:ns3="08df2c5c-8882-4160-aef1-aecd0682951f" targetNamespace="http://schemas.microsoft.com/office/2006/metadata/properties" ma:root="true" ma:fieldsID="033623381ef5d893d69f6e7186b02cb0" ns2:_="" ns3:_="">
    <xsd:import namespace="faccf685-4813-4bdd-bb9a-da98503b24be"/>
    <xsd:import namespace="08df2c5c-8882-4160-aef1-aecd0682951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ccf685-4813-4bdd-bb9a-da98503b24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9701f896-1688-46c9-9388-f01866670b4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df2c5c-8882-4160-aef1-aecd0682951f"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69d6d97-e404-402e-a4a9-e243500c7aeb}" ma:internalName="TaxCatchAll" ma:showField="CatchAllData" ma:web="08df2c5c-8882-4160-aef1-aecd0682951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EC4185-5DDB-4942-957A-6908011CC8CD}">
  <ds:schemaRefs>
    <ds:schemaRef ds:uri="08df2c5c-8882-4160-aef1-aecd0682951f"/>
    <ds:schemaRef ds:uri="faccf685-4813-4bdd-bb9a-da98503b24b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FEF420F-1A5F-478D-8735-0D75D34EDC0B}">
  <ds:schemaRefs>
    <ds:schemaRef ds:uri="08df2c5c-8882-4160-aef1-aecd0682951f"/>
    <ds:schemaRef ds:uri="faccf685-4813-4bdd-bb9a-da98503b24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67B478F-DE5E-4776-B1D2-3EB617EC8FBF}">
  <ds:schemaRefs>
    <ds:schemaRef ds:uri="http://schemas.microsoft.com/sharepoint/v3/contenttype/forms"/>
  </ds:schemaRefs>
</ds:datastoreItem>
</file>

<file path=docMetadata/LabelInfo.xml><?xml version="1.0" encoding="utf-8"?>
<clbl:labelList xmlns:clbl="http://schemas.microsoft.com/office/2020/mipLabelMetadata">
  <clbl:label id="{4e8d09f7-cc79-4ccb-9149-a4238dd17422}" enabled="0" method="" siteId="{4e8d09f7-cc79-4ccb-9149-a4238dd17422}" removed="1"/>
</clbl:labelList>
</file>

<file path=docProps/app.xml><?xml version="1.0" encoding="utf-8"?>
<Properties xmlns="http://schemas.openxmlformats.org/officeDocument/2006/extended-properties" xmlns:vt="http://schemas.openxmlformats.org/officeDocument/2006/docPropsVTypes">
  <TotalTime>0</TotalTime>
  <Words>3024</Words>
  <Application>Microsoft Office PowerPoint</Application>
  <PresentationFormat>Widescreen</PresentationFormat>
  <Paragraphs>139</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 New Roman</vt:lpstr>
      <vt:lpstr>Symbol</vt:lpstr>
      <vt:lpstr>Aptos Display</vt:lpstr>
      <vt:lpstr>Arial</vt:lpstr>
      <vt:lpstr>Aptos</vt:lpstr>
      <vt:lpstr>Office Theme</vt:lpstr>
      <vt:lpstr>Interviewing skills</vt:lpstr>
      <vt:lpstr>What is a research interview?</vt:lpstr>
      <vt:lpstr>Why do interviews?</vt:lpstr>
      <vt:lpstr>Why do interviews?</vt:lpstr>
      <vt:lpstr>Types of interviews</vt:lpstr>
      <vt:lpstr>Before the interview</vt:lpstr>
      <vt:lpstr>Before the interview</vt:lpstr>
      <vt:lpstr>Consent is important</vt:lpstr>
      <vt:lpstr>During the interview: asking good questions</vt:lpstr>
      <vt:lpstr>During the interview: asking good questions</vt:lpstr>
      <vt:lpstr>During the interview: being an active listener</vt:lpstr>
      <vt:lpstr>During the interview: being an active listener</vt:lpstr>
      <vt:lpstr>During the interview: using the interview guide</vt:lpstr>
      <vt:lpstr>After the interview</vt:lpstr>
      <vt:lpstr>Interviewing skills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skills</dc:title>
  <dc:creator>Marina Milosheva</dc:creator>
  <cp:lastModifiedBy>Marina Milosheva</cp:lastModifiedBy>
  <cp:revision>1</cp:revision>
  <dcterms:created xsi:type="dcterms:W3CDTF">2024-06-03T13:23:24Z</dcterms:created>
  <dcterms:modified xsi:type="dcterms:W3CDTF">2024-07-16T15:36:22Z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0x010100977863E6B4BDD644B6B15AF0BB1AC8D6</vt:lpwstr>
  </property>
  <property fmtid="{D5CDD505-2E9C-101B-9397-08002B2CF9AE}" pid="3" name="MediaServiceImageTags">
    <vt:lpwstr/>
  </property>
</Properties>
</file>